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4F845-A111-4D63-B007-74C4085F63C7}" type="datetimeFigureOut">
              <a:rPr lang="en-US" smtClean="0"/>
              <a:t>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C6E94-B9CC-476B-8D8C-600951E37D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7660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4F845-A111-4D63-B007-74C4085F63C7}" type="datetimeFigureOut">
              <a:rPr lang="en-US" smtClean="0"/>
              <a:t>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C6E94-B9CC-476B-8D8C-600951E37D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0973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4F845-A111-4D63-B007-74C4085F63C7}" type="datetimeFigureOut">
              <a:rPr lang="en-US" smtClean="0"/>
              <a:t>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C6E94-B9CC-476B-8D8C-600951E37D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537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4F845-A111-4D63-B007-74C4085F63C7}" type="datetimeFigureOut">
              <a:rPr lang="en-US" smtClean="0"/>
              <a:t>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C6E94-B9CC-476B-8D8C-600951E37D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9529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4F845-A111-4D63-B007-74C4085F63C7}" type="datetimeFigureOut">
              <a:rPr lang="en-US" smtClean="0"/>
              <a:t>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C6E94-B9CC-476B-8D8C-600951E37D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9825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4F845-A111-4D63-B007-74C4085F63C7}" type="datetimeFigureOut">
              <a:rPr lang="en-US" smtClean="0"/>
              <a:t>1/30/2015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C6E94-B9CC-476B-8D8C-600951E37D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673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4F845-A111-4D63-B007-74C4085F63C7}" type="datetimeFigureOut">
              <a:rPr lang="en-US" smtClean="0"/>
              <a:t>1/30/2015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C6E94-B9CC-476B-8D8C-600951E37D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8632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4F845-A111-4D63-B007-74C4085F63C7}" type="datetimeFigureOut">
              <a:rPr lang="en-US" smtClean="0"/>
              <a:t>1/30/2015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C6E94-B9CC-476B-8D8C-600951E37D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758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4F845-A111-4D63-B007-74C4085F63C7}" type="datetimeFigureOut">
              <a:rPr lang="en-US" smtClean="0"/>
              <a:t>1/30/2015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C6E94-B9CC-476B-8D8C-600951E37D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7036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4F845-A111-4D63-B007-74C4085F63C7}" type="datetimeFigureOut">
              <a:rPr lang="en-US" smtClean="0"/>
              <a:t>1/30/2015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C6E94-B9CC-476B-8D8C-600951E37D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2921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4F845-A111-4D63-B007-74C4085F63C7}" type="datetimeFigureOut">
              <a:rPr lang="en-US" smtClean="0"/>
              <a:t>1/30/2015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C6E94-B9CC-476B-8D8C-600951E37D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8280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E4F845-A111-4D63-B007-74C4085F63C7}" type="datetimeFigureOut">
              <a:rPr lang="en-US" smtClean="0"/>
              <a:t>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EC6E94-B9CC-476B-8D8C-600951E37D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40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5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22" r="21928" b="52563"/>
          <a:stretch>
            <a:fillRect/>
          </a:stretch>
        </p:blipFill>
        <p:spPr bwMode="auto">
          <a:xfrm>
            <a:off x="557736" y="1219200"/>
            <a:ext cx="8028528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76200" y="4343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Supplementary Figure S3.</a:t>
            </a:r>
            <a:endParaRPr kumimoji="0" lang="en-GB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65594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Amir Khalili</dc:creator>
  <cp:lastModifiedBy>Amir Khalili</cp:lastModifiedBy>
  <cp:revision>1</cp:revision>
  <dcterms:created xsi:type="dcterms:W3CDTF">2015-01-30T21:40:33Z</dcterms:created>
  <dcterms:modified xsi:type="dcterms:W3CDTF">2015-01-30T21:40:57Z</dcterms:modified>
</cp:coreProperties>
</file>