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54" y="-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18162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0042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6387" y="396875"/>
            <a:ext cx="1671638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6" y="396875"/>
            <a:ext cx="4849813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7434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19367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975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6" y="2311401"/>
            <a:ext cx="3260725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7301" y="2311401"/>
            <a:ext cx="3260725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2984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67330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74095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0308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47642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621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60F8B-3F91-4A36-969E-4FCA6B3B66FE}" type="datetimeFigureOut">
              <a:rPr lang="en-ZA" smtClean="0"/>
              <a:t>2014/12/30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62C36-AB6C-4180-9E09-35129E336F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1256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1257388" y="1092610"/>
            <a:ext cx="7106273" cy="4211962"/>
            <a:chOff x="0" y="0"/>
            <a:chExt cx="7106746" cy="4212127"/>
          </a:xfrm>
        </p:grpSpPr>
        <p:sp>
          <p:nvSpPr>
            <p:cNvPr id="49" name="TextBox 60"/>
            <p:cNvSpPr txBox="1"/>
            <p:nvPr/>
          </p:nvSpPr>
          <p:spPr>
            <a:xfrm>
              <a:off x="1191371" y="32057"/>
              <a:ext cx="302260" cy="236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Arial Narrow"/>
                  <a:ea typeface="MS Mincho"/>
                  <a:cs typeface="Times New Roman"/>
                </a:rPr>
                <a:t>+1</a:t>
              </a:r>
              <a:endParaRPr lang="en-ZA" sz="1200">
                <a:effectLst/>
                <a:latin typeface="Times New Roman"/>
                <a:ea typeface="MS Mincho"/>
              </a:endParaRPr>
            </a:p>
          </p:txBody>
        </p:sp>
        <p:sp>
          <p:nvSpPr>
            <p:cNvPr id="50" name="TextBox 61"/>
            <p:cNvSpPr txBox="1"/>
            <p:nvPr/>
          </p:nvSpPr>
          <p:spPr>
            <a:xfrm>
              <a:off x="2142320" y="32058"/>
              <a:ext cx="417830" cy="236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Arial Narrow"/>
                  <a:ea typeface="MS Mincho"/>
                  <a:cs typeface="Times New Roman"/>
                </a:rPr>
                <a:t>+570</a:t>
              </a:r>
              <a:endParaRPr lang="en-ZA" sz="1200">
                <a:effectLst/>
                <a:latin typeface="Times New Roman"/>
                <a:ea typeface="MS Mincho"/>
              </a:endParaRPr>
            </a:p>
          </p:txBody>
        </p:sp>
        <p:sp>
          <p:nvSpPr>
            <p:cNvPr id="51" name="TextBox 62"/>
            <p:cNvSpPr txBox="1"/>
            <p:nvPr/>
          </p:nvSpPr>
          <p:spPr>
            <a:xfrm>
              <a:off x="3187887" y="32056"/>
              <a:ext cx="417830" cy="236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 kern="1200" dirty="0">
                  <a:solidFill>
                    <a:srgbClr val="000000"/>
                  </a:solidFill>
                  <a:effectLst/>
                  <a:latin typeface="Arial Narrow"/>
                  <a:ea typeface="MS Mincho"/>
                  <a:cs typeface="Times New Roman"/>
                </a:rPr>
                <a:t>+870</a:t>
              </a:r>
              <a:endParaRPr lang="en-ZA" sz="1200" dirty="0">
                <a:effectLst/>
                <a:latin typeface="Times New Roman"/>
                <a:ea typeface="MS Mincho"/>
              </a:endParaRPr>
            </a:p>
          </p:txBody>
        </p:sp>
        <p:sp>
          <p:nvSpPr>
            <p:cNvPr id="52" name="TextBox 63"/>
            <p:cNvSpPr txBox="1"/>
            <p:nvPr/>
          </p:nvSpPr>
          <p:spPr>
            <a:xfrm>
              <a:off x="6264919" y="0"/>
              <a:ext cx="475615" cy="236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Arial Narrow"/>
                  <a:ea typeface="MS Mincho"/>
                  <a:cs typeface="Times New Roman"/>
                </a:rPr>
                <a:t>+3050</a:t>
              </a:r>
              <a:endParaRPr lang="en-ZA" sz="1200">
                <a:effectLst/>
                <a:latin typeface="Times New Roman"/>
                <a:ea typeface="MS Mincho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0" y="195582"/>
              <a:ext cx="7106746" cy="4016545"/>
              <a:chOff x="0" y="195582"/>
              <a:chExt cx="7106746" cy="4016545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1174939" y="246221"/>
                <a:ext cx="5328592" cy="1080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GB" sz="1200">
                    <a:effectLst/>
                    <a:latin typeface="Arial"/>
                    <a:ea typeface="Times New Roman"/>
                    <a:cs typeface="Times New Roman"/>
                  </a:rPr>
                  <a:t> </a:t>
                </a:r>
                <a:endParaRPr lang="en-ZA" sz="1200">
                  <a:effectLst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56" name="TextBox 70"/>
              <p:cNvSpPr txBox="1"/>
              <p:nvPr/>
            </p:nvSpPr>
            <p:spPr>
              <a:xfrm>
                <a:off x="2543434" y="329891"/>
                <a:ext cx="756285" cy="23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Poly(A) tract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57" name="Down Arrow 56"/>
              <p:cNvSpPr/>
              <p:nvPr/>
            </p:nvSpPr>
            <p:spPr>
              <a:xfrm rot="10800000">
                <a:off x="2422447" y="392147"/>
                <a:ext cx="138715" cy="121736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GB" sz="1200">
                    <a:effectLst/>
                    <a:latin typeface="Arial"/>
                    <a:ea typeface="Times New Roman"/>
                    <a:cs typeface="Times New Roman"/>
                  </a:rPr>
                  <a:t> </a:t>
                </a:r>
                <a:endParaRPr lang="en-ZA" sz="1200">
                  <a:effectLst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58" name="Down Arrow 57"/>
              <p:cNvSpPr/>
              <p:nvPr/>
            </p:nvSpPr>
            <p:spPr>
              <a:xfrm rot="10800000">
                <a:off x="4127268" y="390444"/>
                <a:ext cx="138715" cy="121736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GB" sz="1200">
                    <a:effectLst/>
                    <a:latin typeface="Arial"/>
                    <a:ea typeface="Times New Roman"/>
                    <a:cs typeface="Times New Roman"/>
                  </a:rPr>
                  <a:t> </a:t>
                </a:r>
                <a:endParaRPr lang="en-ZA" sz="1200">
                  <a:effectLst/>
                  <a:latin typeface="Arial"/>
                  <a:ea typeface="Calibri"/>
                  <a:cs typeface="Times New Roman"/>
                </a:endParaRPr>
              </a:p>
            </p:txBody>
          </p:sp>
          <p:cxnSp>
            <p:nvCxnSpPr>
              <p:cNvPr id="59" name="Straight Connector 58"/>
              <p:cNvCxnSpPr>
                <a:endCxn id="90" idx="3"/>
              </p:cNvCxnSpPr>
              <p:nvPr/>
            </p:nvCxnSpPr>
            <p:spPr>
              <a:xfrm flipH="1">
                <a:off x="2471083" y="551983"/>
                <a:ext cx="11196" cy="85410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Group 59"/>
              <p:cNvGrpSpPr/>
              <p:nvPr/>
            </p:nvGrpSpPr>
            <p:grpSpPr>
              <a:xfrm>
                <a:off x="1174862" y="1370081"/>
                <a:ext cx="1296221" cy="432966"/>
                <a:chOff x="1174862" y="1370081"/>
                <a:chExt cx="1296221" cy="432966"/>
              </a:xfrm>
            </p:grpSpPr>
            <p:sp>
              <p:nvSpPr>
                <p:cNvPr id="89" name="Right Arrow 88"/>
                <p:cNvSpPr/>
                <p:nvPr/>
              </p:nvSpPr>
              <p:spPr>
                <a:xfrm>
                  <a:off x="1320329" y="1513650"/>
                  <a:ext cx="348815" cy="72008"/>
                </a:xfrm>
                <a:prstGeom prst="rightArrow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lnSpc>
                      <a:spcPct val="150000"/>
                    </a:lnSpc>
                    <a:spcAft>
                      <a:spcPts val="1000"/>
                    </a:spcAft>
                  </a:pPr>
                  <a:r>
                    <a:rPr lang="en-GB" sz="1200">
                      <a:effectLst/>
                      <a:latin typeface="Arial"/>
                      <a:ea typeface="Times New Roman"/>
                      <a:cs typeface="Times New Roman"/>
                    </a:rPr>
                    <a:t> </a:t>
                  </a:r>
                  <a:endParaRPr lang="en-ZA" sz="1200">
                    <a:effectLst/>
                    <a:latin typeface="Arial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1322029" y="1370081"/>
                  <a:ext cx="114905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lnSpc>
                      <a:spcPct val="150000"/>
                    </a:lnSpc>
                    <a:spcAft>
                      <a:spcPts val="1000"/>
                    </a:spcAft>
                  </a:pPr>
                  <a:r>
                    <a:rPr lang="en-GB" sz="1200">
                      <a:effectLst/>
                      <a:latin typeface="Arial"/>
                      <a:ea typeface="Times New Roman"/>
                      <a:cs typeface="Times New Roman"/>
                    </a:rPr>
                    <a:t> </a:t>
                  </a:r>
                  <a:endParaRPr lang="en-ZA" sz="1200">
                    <a:effectLst/>
                    <a:latin typeface="Arial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91" name="TextBox 78"/>
                <p:cNvSpPr txBox="1"/>
                <p:nvPr/>
              </p:nvSpPr>
              <p:spPr>
                <a:xfrm>
                  <a:off x="1174862" y="1566192"/>
                  <a:ext cx="843280" cy="2368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Arial Narrow"/>
                      <a:ea typeface="MS Mincho"/>
                      <a:cs typeface="Times New Roman"/>
                    </a:rPr>
                    <a:t>GSP1/NGSP1</a:t>
                  </a:r>
                  <a:endParaRPr lang="en-ZA" sz="1200">
                    <a:effectLst/>
                    <a:latin typeface="Times New Roman"/>
                    <a:ea typeface="MS Mincho"/>
                  </a:endParaRPr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3257368" y="1920875"/>
                <a:ext cx="952144" cy="463328"/>
                <a:chOff x="3257368" y="1920875"/>
                <a:chExt cx="952144" cy="463328"/>
              </a:xfrm>
            </p:grpSpPr>
            <p:sp>
              <p:nvSpPr>
                <p:cNvPr id="86" name="Rectangle 85"/>
                <p:cNvSpPr/>
                <p:nvPr/>
              </p:nvSpPr>
              <p:spPr>
                <a:xfrm>
                  <a:off x="3375295" y="1920875"/>
                  <a:ext cx="834217" cy="8539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lnSpc>
                      <a:spcPct val="150000"/>
                    </a:lnSpc>
                    <a:spcAft>
                      <a:spcPts val="1000"/>
                    </a:spcAft>
                  </a:pPr>
                  <a:r>
                    <a:rPr lang="en-GB" sz="1200">
                      <a:effectLst/>
                      <a:latin typeface="Arial"/>
                      <a:ea typeface="Times New Roman"/>
                      <a:cs typeface="Times New Roman"/>
                    </a:rPr>
                    <a:t> </a:t>
                  </a:r>
                  <a:endParaRPr lang="en-ZA" sz="1200">
                    <a:effectLst/>
                    <a:latin typeface="Arial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87" name="Right Arrow 86"/>
                <p:cNvSpPr/>
                <p:nvPr/>
              </p:nvSpPr>
              <p:spPr>
                <a:xfrm>
                  <a:off x="3395358" y="2075428"/>
                  <a:ext cx="348815" cy="72008"/>
                </a:xfrm>
                <a:prstGeom prst="rightArrow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lnSpc>
                      <a:spcPct val="150000"/>
                    </a:lnSpc>
                    <a:spcAft>
                      <a:spcPts val="1000"/>
                    </a:spcAft>
                  </a:pPr>
                  <a:r>
                    <a:rPr lang="en-GB" sz="1200">
                      <a:effectLst/>
                      <a:latin typeface="Arial"/>
                      <a:ea typeface="Times New Roman"/>
                      <a:cs typeface="Times New Roman"/>
                    </a:rPr>
                    <a:t> </a:t>
                  </a:r>
                  <a:endParaRPr lang="en-ZA" sz="1200">
                    <a:effectLst/>
                    <a:latin typeface="Arial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88" name="TextBox 80"/>
                <p:cNvSpPr txBox="1"/>
                <p:nvPr/>
              </p:nvSpPr>
              <p:spPr>
                <a:xfrm>
                  <a:off x="3257368" y="2147348"/>
                  <a:ext cx="843280" cy="2368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Arial Narrow"/>
                      <a:ea typeface="MS Mincho"/>
                      <a:cs typeface="Times New Roman"/>
                    </a:rPr>
                    <a:t>GSP7/NGSP7</a:t>
                  </a:r>
                  <a:endParaRPr lang="en-ZA" sz="1200">
                    <a:effectLst/>
                    <a:latin typeface="Times New Roman"/>
                    <a:ea typeface="MS Mincho"/>
                  </a:endParaRPr>
                </a:p>
              </p:txBody>
            </p:sp>
          </p:grpSp>
          <p:cxnSp>
            <p:nvCxnSpPr>
              <p:cNvPr id="62" name="Straight Connector 61"/>
              <p:cNvCxnSpPr>
                <a:endCxn id="86" idx="3"/>
              </p:cNvCxnSpPr>
              <p:nvPr/>
            </p:nvCxnSpPr>
            <p:spPr>
              <a:xfrm>
                <a:off x="4209512" y="623044"/>
                <a:ext cx="0" cy="1340531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Rectangle 62"/>
              <p:cNvSpPr/>
              <p:nvPr/>
            </p:nvSpPr>
            <p:spPr>
              <a:xfrm>
                <a:off x="1973588" y="2556244"/>
                <a:ext cx="2596743" cy="8859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GB" sz="1200">
                    <a:effectLst/>
                    <a:latin typeface="Arial"/>
                    <a:ea typeface="Times New Roman"/>
                    <a:cs typeface="Times New Roman"/>
                  </a:rPr>
                  <a:t> </a:t>
                </a:r>
                <a:endParaRPr lang="en-ZA" sz="1200">
                  <a:effectLst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64" name="Right Arrow 63"/>
              <p:cNvSpPr/>
              <p:nvPr/>
            </p:nvSpPr>
            <p:spPr>
              <a:xfrm>
                <a:off x="1988149" y="2707673"/>
                <a:ext cx="348815" cy="72008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GB" sz="1200">
                    <a:effectLst/>
                    <a:latin typeface="Arial"/>
                    <a:ea typeface="Times New Roman"/>
                    <a:cs typeface="Times New Roman"/>
                  </a:rPr>
                  <a:t> </a:t>
                </a:r>
                <a:endParaRPr lang="en-ZA" sz="1200">
                  <a:effectLst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65" name="TextBox 82"/>
              <p:cNvSpPr txBox="1"/>
              <p:nvPr/>
            </p:nvSpPr>
            <p:spPr>
              <a:xfrm>
                <a:off x="1842638" y="2759616"/>
                <a:ext cx="866140" cy="23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Meis overlap F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66" name="Right Arrow 65"/>
              <p:cNvSpPr/>
              <p:nvPr/>
            </p:nvSpPr>
            <p:spPr>
              <a:xfrm rot="10800000">
                <a:off x="4201145" y="2432090"/>
                <a:ext cx="348815" cy="72008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GB" sz="1200">
                    <a:effectLst/>
                    <a:latin typeface="Arial"/>
                    <a:ea typeface="Times New Roman"/>
                    <a:cs typeface="Times New Roman"/>
                  </a:rPr>
                  <a:t> </a:t>
                </a:r>
                <a:endParaRPr lang="en-ZA" sz="1200">
                  <a:effectLst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67" name="TextBox 85"/>
              <p:cNvSpPr txBox="1"/>
              <p:nvPr/>
            </p:nvSpPr>
            <p:spPr>
              <a:xfrm>
                <a:off x="4047897" y="2185780"/>
                <a:ext cx="877570" cy="23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Meis overlap R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758768" y="3755679"/>
                <a:ext cx="1779777" cy="456448"/>
                <a:chOff x="4758768" y="3755679"/>
                <a:chExt cx="1779777" cy="456448"/>
              </a:xfrm>
            </p:grpSpPr>
            <p:sp>
              <p:nvSpPr>
                <p:cNvPr id="83" name="Rectangle 82"/>
                <p:cNvSpPr/>
                <p:nvPr/>
              </p:nvSpPr>
              <p:spPr>
                <a:xfrm>
                  <a:off x="4816886" y="3755679"/>
                  <a:ext cx="1721659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lnSpc>
                      <a:spcPct val="150000"/>
                    </a:lnSpc>
                    <a:spcAft>
                      <a:spcPts val="1000"/>
                    </a:spcAft>
                  </a:pPr>
                  <a:r>
                    <a:rPr lang="en-GB" sz="1200">
                      <a:effectLst/>
                      <a:latin typeface="Arial"/>
                      <a:ea typeface="Times New Roman"/>
                      <a:cs typeface="Times New Roman"/>
                    </a:rPr>
                    <a:t> </a:t>
                  </a:r>
                  <a:endParaRPr lang="en-ZA" sz="1200">
                    <a:effectLst/>
                    <a:latin typeface="Arial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84" name="Right Arrow 83"/>
                <p:cNvSpPr/>
                <p:nvPr/>
              </p:nvSpPr>
              <p:spPr>
                <a:xfrm>
                  <a:off x="4835219" y="3902287"/>
                  <a:ext cx="348815" cy="72008"/>
                </a:xfrm>
                <a:prstGeom prst="rightArrow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lnSpc>
                      <a:spcPct val="150000"/>
                    </a:lnSpc>
                    <a:spcAft>
                      <a:spcPts val="1000"/>
                    </a:spcAft>
                  </a:pPr>
                  <a:r>
                    <a:rPr lang="en-GB" sz="1200">
                      <a:effectLst/>
                      <a:latin typeface="Arial"/>
                      <a:ea typeface="Times New Roman"/>
                      <a:cs typeface="Times New Roman"/>
                    </a:rPr>
                    <a:t> </a:t>
                  </a:r>
                  <a:endParaRPr lang="en-ZA" sz="1200">
                    <a:effectLst/>
                    <a:latin typeface="Arial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85" name="TextBox 87"/>
                <p:cNvSpPr txBox="1"/>
                <p:nvPr/>
              </p:nvSpPr>
              <p:spPr>
                <a:xfrm>
                  <a:off x="4758768" y="3975272"/>
                  <a:ext cx="843280" cy="2368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Arial Narrow"/>
                      <a:ea typeface="MS Mincho"/>
                      <a:cs typeface="Times New Roman"/>
                    </a:rPr>
                    <a:t>GSP2/NGSP2</a:t>
                  </a:r>
                  <a:endParaRPr lang="en-ZA" sz="1200">
                    <a:effectLst/>
                    <a:latin typeface="Times New Roman"/>
                    <a:ea typeface="MS Mincho"/>
                  </a:endParaRPr>
                </a:p>
              </p:txBody>
            </p:sp>
          </p:grpSp>
          <p:sp>
            <p:nvSpPr>
              <p:cNvPr id="69" name="TextBox 88"/>
              <p:cNvSpPr txBox="1"/>
              <p:nvPr/>
            </p:nvSpPr>
            <p:spPr>
              <a:xfrm>
                <a:off x="6437456" y="195582"/>
                <a:ext cx="669290" cy="23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AAAAAAA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70" name="TextBox 89"/>
              <p:cNvSpPr txBox="1"/>
              <p:nvPr/>
            </p:nvSpPr>
            <p:spPr>
              <a:xfrm>
                <a:off x="4235864" y="318685"/>
                <a:ext cx="756285" cy="23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Poly(A) tract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3339739" y="3188732"/>
                <a:ext cx="1917694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GB" sz="1200">
                    <a:effectLst/>
                    <a:latin typeface="Arial"/>
                    <a:ea typeface="Times New Roman"/>
                    <a:cs typeface="Times New Roman"/>
                  </a:rPr>
                  <a:t> </a:t>
                </a:r>
                <a:endParaRPr lang="en-ZA" sz="1200">
                  <a:effectLst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72" name="Right Arrow 71"/>
              <p:cNvSpPr/>
              <p:nvPr/>
            </p:nvSpPr>
            <p:spPr>
              <a:xfrm rot="10800000">
                <a:off x="4906605" y="3051317"/>
                <a:ext cx="348815" cy="72008"/>
              </a:xfrm>
              <a:prstGeom prst="rightArrow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GB" sz="1200">
                    <a:effectLst/>
                    <a:latin typeface="Arial"/>
                    <a:ea typeface="Times New Roman"/>
                    <a:cs typeface="Times New Roman"/>
                  </a:rPr>
                  <a:t> </a:t>
                </a:r>
                <a:endParaRPr lang="en-ZA" sz="1200">
                  <a:effectLst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73" name="TextBox 91"/>
              <p:cNvSpPr txBox="1"/>
              <p:nvPr/>
            </p:nvSpPr>
            <p:spPr>
              <a:xfrm>
                <a:off x="4549715" y="2766315"/>
                <a:ext cx="843280" cy="23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GSP4/NGSP4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1174939" y="866256"/>
                <a:ext cx="720080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GB" sz="1200">
                    <a:effectLst/>
                    <a:latin typeface="Arial"/>
                    <a:ea typeface="Times New Roman"/>
                    <a:cs typeface="Times New Roman"/>
                  </a:rPr>
                  <a:t> </a:t>
                </a:r>
                <a:endParaRPr lang="en-ZA" sz="1200">
                  <a:effectLst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75" name="Right Arrow 74"/>
              <p:cNvSpPr/>
              <p:nvPr/>
            </p:nvSpPr>
            <p:spPr>
              <a:xfrm rot="10800000">
                <a:off x="1547741" y="726121"/>
                <a:ext cx="348815" cy="72008"/>
              </a:xfrm>
              <a:prstGeom prst="rightArrow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GB" sz="1200">
                    <a:effectLst/>
                    <a:latin typeface="Arial"/>
                    <a:ea typeface="Times New Roman"/>
                    <a:cs typeface="Times New Roman"/>
                  </a:rPr>
                  <a:t> </a:t>
                </a:r>
                <a:endParaRPr lang="en-ZA" sz="1200">
                  <a:effectLst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76" name="TextBox 93"/>
              <p:cNvSpPr txBox="1"/>
              <p:nvPr/>
            </p:nvSpPr>
            <p:spPr>
              <a:xfrm>
                <a:off x="1191384" y="499906"/>
                <a:ext cx="843280" cy="23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GSP3/NGSP3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77" name="TextBox 94"/>
              <p:cNvSpPr txBox="1"/>
              <p:nvPr/>
            </p:nvSpPr>
            <p:spPr>
              <a:xfrm>
                <a:off x="18558" y="754389"/>
                <a:ext cx="1185545" cy="266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2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lncMeis2 5’ RACE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78" name="TextBox 95"/>
              <p:cNvSpPr txBox="1"/>
              <p:nvPr/>
            </p:nvSpPr>
            <p:spPr>
              <a:xfrm>
                <a:off x="0" y="1337581"/>
                <a:ext cx="1185545" cy="266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2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lncMeis2 3’ RACE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79" name="TextBox 96"/>
              <p:cNvSpPr txBox="1"/>
              <p:nvPr/>
            </p:nvSpPr>
            <p:spPr>
              <a:xfrm>
                <a:off x="0" y="2503996"/>
                <a:ext cx="1259840" cy="266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2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Meis2 overlap PCR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80" name="TextBox 98"/>
              <p:cNvSpPr txBox="1"/>
              <p:nvPr/>
            </p:nvSpPr>
            <p:spPr>
              <a:xfrm>
                <a:off x="0" y="1920797"/>
                <a:ext cx="1164666" cy="266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2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Meis2 3’ RACE_2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81" name="TextBox 99"/>
              <p:cNvSpPr txBox="1"/>
              <p:nvPr/>
            </p:nvSpPr>
            <p:spPr>
              <a:xfrm>
                <a:off x="0" y="3087195"/>
                <a:ext cx="1164666" cy="266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2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Meis2 5’ RACE_1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  <p:sp>
            <p:nvSpPr>
              <p:cNvPr id="82" name="TextBox 100"/>
              <p:cNvSpPr txBox="1"/>
              <p:nvPr/>
            </p:nvSpPr>
            <p:spPr>
              <a:xfrm>
                <a:off x="45940" y="3670395"/>
                <a:ext cx="1164666" cy="266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200" kern="1200">
                    <a:solidFill>
                      <a:srgbClr val="000000"/>
                    </a:solidFill>
                    <a:effectLst/>
                    <a:latin typeface="Arial Narrow"/>
                    <a:ea typeface="MS Mincho"/>
                    <a:cs typeface="Times New Roman"/>
                  </a:rPr>
                  <a:t>Meis2 3’ RACE_1</a:t>
                </a:r>
                <a:endParaRPr lang="en-ZA" sz="1200">
                  <a:effectLst/>
                  <a:latin typeface="Times New Roman"/>
                  <a:ea typeface="MS Mincho"/>
                </a:endParaRPr>
              </a:p>
            </p:txBody>
          </p:sp>
        </p:grpSp>
        <p:sp>
          <p:nvSpPr>
            <p:cNvPr id="54" name="TextBox 120"/>
            <p:cNvSpPr txBox="1"/>
            <p:nvPr/>
          </p:nvSpPr>
          <p:spPr>
            <a:xfrm>
              <a:off x="5756486" y="43517"/>
              <a:ext cx="675005" cy="236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Arial Narrow"/>
                  <a:ea typeface="MS Mincho"/>
                  <a:cs typeface="Times New Roman"/>
                </a:rPr>
                <a:t>AAAUAAA</a:t>
              </a:r>
              <a:endParaRPr lang="en-ZA" sz="1200">
                <a:effectLst/>
                <a:latin typeface="Times New Roman"/>
                <a:ea typeface="MS Minch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8476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</Words>
  <Application>Microsoft Office PowerPoint</Application>
  <PresentationFormat>A4 Paper (210x297 mm)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Illing</dc:creator>
  <cp:lastModifiedBy>Nicola Illing</cp:lastModifiedBy>
  <cp:revision>1</cp:revision>
  <dcterms:created xsi:type="dcterms:W3CDTF">2014-12-30T12:11:26Z</dcterms:created>
  <dcterms:modified xsi:type="dcterms:W3CDTF">2014-12-30T12:12:59Z</dcterms:modified>
</cp:coreProperties>
</file>