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6858000" cy="9906000" type="A4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>
        <p:scale>
          <a:sx n="100" d="100"/>
          <a:sy n="100" d="100"/>
        </p:scale>
        <p:origin x="-1146" y="2586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01142992\Dropbox\Research\Bats\Meis2\Illing%20Meis%20RACE%20analysis%20April%202014\Summary%20of%20lncMeis2%20TSS%20statistics_histogram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Z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'Sheet1 (2)'!$B$1</c:f>
              <c:strCache>
                <c:ptCount val="1"/>
                <c:pt idx="0">
                  <c:v>Human ESTs</c:v>
                </c:pt>
              </c:strCache>
            </c:strRef>
          </c:tx>
          <c:invertIfNegative val="0"/>
          <c:cat>
            <c:strRef>
              <c:f>'Sheet1 (2)'!$A$2:$A$34</c:f>
              <c:strCache>
                <c:ptCount val="33"/>
                <c:pt idx="0">
                  <c:v>37392604-00</c:v>
                </c:pt>
                <c:pt idx="1">
                  <c:v>37392609-05</c:v>
                </c:pt>
                <c:pt idx="2">
                  <c:v>37392614-10</c:v>
                </c:pt>
                <c:pt idx="3">
                  <c:v>37392619-15</c:v>
                </c:pt>
                <c:pt idx="4">
                  <c:v>37392624-20</c:v>
                </c:pt>
                <c:pt idx="5">
                  <c:v>37392629-25</c:v>
                </c:pt>
                <c:pt idx="6">
                  <c:v>37392634-30</c:v>
                </c:pt>
                <c:pt idx="7">
                  <c:v>37392639-35</c:v>
                </c:pt>
                <c:pt idx="8">
                  <c:v>37392644-40</c:v>
                </c:pt>
                <c:pt idx="9">
                  <c:v>37392649-45</c:v>
                </c:pt>
                <c:pt idx="10">
                  <c:v>37392654-50</c:v>
                </c:pt>
                <c:pt idx="11">
                  <c:v>37392659-55</c:v>
                </c:pt>
                <c:pt idx="12">
                  <c:v>37392664-60</c:v>
                </c:pt>
                <c:pt idx="13">
                  <c:v>37392669-65</c:v>
                </c:pt>
                <c:pt idx="14">
                  <c:v>37392674-70</c:v>
                </c:pt>
                <c:pt idx="15">
                  <c:v>37392679-75</c:v>
                </c:pt>
                <c:pt idx="16">
                  <c:v>37392684-80</c:v>
                </c:pt>
                <c:pt idx="17">
                  <c:v>37392689-85</c:v>
                </c:pt>
                <c:pt idx="18">
                  <c:v>37392695-90</c:v>
                </c:pt>
                <c:pt idx="19">
                  <c:v>37392699-95</c:v>
                </c:pt>
                <c:pt idx="20">
                  <c:v>37392704-00</c:v>
                </c:pt>
                <c:pt idx="21">
                  <c:v>37392709-05</c:v>
                </c:pt>
                <c:pt idx="22">
                  <c:v>37392714-10</c:v>
                </c:pt>
                <c:pt idx="23">
                  <c:v>37392719-15</c:v>
                </c:pt>
                <c:pt idx="24">
                  <c:v>37392724-20</c:v>
                </c:pt>
                <c:pt idx="25">
                  <c:v>37392729-25</c:v>
                </c:pt>
                <c:pt idx="26">
                  <c:v>37392734-30</c:v>
                </c:pt>
                <c:pt idx="27">
                  <c:v>37392739-35</c:v>
                </c:pt>
                <c:pt idx="28">
                  <c:v>37392744-40</c:v>
                </c:pt>
                <c:pt idx="29">
                  <c:v>37392749-45</c:v>
                </c:pt>
                <c:pt idx="30">
                  <c:v>37392754-50</c:v>
                </c:pt>
                <c:pt idx="31">
                  <c:v>37392759-55</c:v>
                </c:pt>
                <c:pt idx="32">
                  <c:v>37392764-60</c:v>
                </c:pt>
              </c:strCache>
            </c:strRef>
          </c:cat>
          <c:val>
            <c:numRef>
              <c:f>'Sheet1 (2)'!$B$2:$B$34</c:f>
              <c:numCache>
                <c:formatCode>General</c:formatCode>
                <c:ptCount val="33"/>
                <c:pt idx="21">
                  <c:v>1</c:v>
                </c:pt>
                <c:pt idx="27">
                  <c:v>2</c:v>
                </c:pt>
                <c:pt idx="28">
                  <c:v>6</c:v>
                </c:pt>
                <c:pt idx="29">
                  <c:v>15</c:v>
                </c:pt>
                <c:pt idx="30">
                  <c:v>10</c:v>
                </c:pt>
              </c:numCache>
            </c:numRef>
          </c:val>
        </c:ser>
        <c:ser>
          <c:idx val="1"/>
          <c:order val="1"/>
          <c:tx>
            <c:strRef>
              <c:f>'Sheet1 (2)'!$C$1</c:f>
              <c:strCache>
                <c:ptCount val="1"/>
                <c:pt idx="0">
                  <c:v>Mouse ESTs</c:v>
                </c:pt>
              </c:strCache>
            </c:strRef>
          </c:tx>
          <c:spPr>
            <a:ln w="19050"/>
          </c:spPr>
          <c:invertIfNegative val="0"/>
          <c:cat>
            <c:strRef>
              <c:f>'Sheet1 (2)'!$A$2:$A$34</c:f>
              <c:strCache>
                <c:ptCount val="33"/>
                <c:pt idx="0">
                  <c:v>37392604-00</c:v>
                </c:pt>
                <c:pt idx="1">
                  <c:v>37392609-05</c:v>
                </c:pt>
                <c:pt idx="2">
                  <c:v>37392614-10</c:v>
                </c:pt>
                <c:pt idx="3">
                  <c:v>37392619-15</c:v>
                </c:pt>
                <c:pt idx="4">
                  <c:v>37392624-20</c:v>
                </c:pt>
                <c:pt idx="5">
                  <c:v>37392629-25</c:v>
                </c:pt>
                <c:pt idx="6">
                  <c:v>37392634-30</c:v>
                </c:pt>
                <c:pt idx="7">
                  <c:v>37392639-35</c:v>
                </c:pt>
                <c:pt idx="8">
                  <c:v>37392644-40</c:v>
                </c:pt>
                <c:pt idx="9">
                  <c:v>37392649-45</c:v>
                </c:pt>
                <c:pt idx="10">
                  <c:v>37392654-50</c:v>
                </c:pt>
                <c:pt idx="11">
                  <c:v>37392659-55</c:v>
                </c:pt>
                <c:pt idx="12">
                  <c:v>37392664-60</c:v>
                </c:pt>
                <c:pt idx="13">
                  <c:v>37392669-65</c:v>
                </c:pt>
                <c:pt idx="14">
                  <c:v>37392674-70</c:v>
                </c:pt>
                <c:pt idx="15">
                  <c:v>37392679-75</c:v>
                </c:pt>
                <c:pt idx="16">
                  <c:v>37392684-80</c:v>
                </c:pt>
                <c:pt idx="17">
                  <c:v>37392689-85</c:v>
                </c:pt>
                <c:pt idx="18">
                  <c:v>37392695-90</c:v>
                </c:pt>
                <c:pt idx="19">
                  <c:v>37392699-95</c:v>
                </c:pt>
                <c:pt idx="20">
                  <c:v>37392704-00</c:v>
                </c:pt>
                <c:pt idx="21">
                  <c:v>37392709-05</c:v>
                </c:pt>
                <c:pt idx="22">
                  <c:v>37392714-10</c:v>
                </c:pt>
                <c:pt idx="23">
                  <c:v>37392719-15</c:v>
                </c:pt>
                <c:pt idx="24">
                  <c:v>37392724-20</c:v>
                </c:pt>
                <c:pt idx="25">
                  <c:v>37392729-25</c:v>
                </c:pt>
                <c:pt idx="26">
                  <c:v>37392734-30</c:v>
                </c:pt>
                <c:pt idx="27">
                  <c:v>37392739-35</c:v>
                </c:pt>
                <c:pt idx="28">
                  <c:v>37392744-40</c:v>
                </c:pt>
                <c:pt idx="29">
                  <c:v>37392749-45</c:v>
                </c:pt>
                <c:pt idx="30">
                  <c:v>37392754-50</c:v>
                </c:pt>
                <c:pt idx="31">
                  <c:v>37392759-55</c:v>
                </c:pt>
                <c:pt idx="32">
                  <c:v>37392764-60</c:v>
                </c:pt>
              </c:strCache>
            </c:strRef>
          </c:cat>
          <c:val>
            <c:numRef>
              <c:f>'Sheet1 (2)'!$C$2:$C$34</c:f>
              <c:numCache>
                <c:formatCode>General</c:formatCode>
                <c:ptCount val="33"/>
                <c:pt idx="0">
                  <c:v>1</c:v>
                </c:pt>
                <c:pt idx="6">
                  <c:v>1</c:v>
                </c:pt>
                <c:pt idx="17">
                  <c:v>2</c:v>
                </c:pt>
                <c:pt idx="26">
                  <c:v>2</c:v>
                </c:pt>
                <c:pt idx="27">
                  <c:v>1</c:v>
                </c:pt>
              </c:numCache>
            </c:numRef>
          </c:val>
        </c:ser>
        <c:ser>
          <c:idx val="2"/>
          <c:order val="2"/>
          <c:tx>
            <c:strRef>
              <c:f>'Sheet1 (2)'!$D$1</c:f>
              <c:strCache>
                <c:ptCount val="1"/>
                <c:pt idx="0">
                  <c:v>Mouse Limb 5' RACE</c:v>
                </c:pt>
              </c:strCache>
            </c:strRef>
          </c:tx>
          <c:spPr>
            <a:ln w="76200"/>
          </c:spPr>
          <c:invertIfNegative val="0"/>
          <c:cat>
            <c:strRef>
              <c:f>'Sheet1 (2)'!$A$2:$A$34</c:f>
              <c:strCache>
                <c:ptCount val="33"/>
                <c:pt idx="0">
                  <c:v>37392604-00</c:v>
                </c:pt>
                <c:pt idx="1">
                  <c:v>37392609-05</c:v>
                </c:pt>
                <c:pt idx="2">
                  <c:v>37392614-10</c:v>
                </c:pt>
                <c:pt idx="3">
                  <c:v>37392619-15</c:v>
                </c:pt>
                <c:pt idx="4">
                  <c:v>37392624-20</c:v>
                </c:pt>
                <c:pt idx="5">
                  <c:v>37392629-25</c:v>
                </c:pt>
                <c:pt idx="6">
                  <c:v>37392634-30</c:v>
                </c:pt>
                <c:pt idx="7">
                  <c:v>37392639-35</c:v>
                </c:pt>
                <c:pt idx="8">
                  <c:v>37392644-40</c:v>
                </c:pt>
                <c:pt idx="9">
                  <c:v>37392649-45</c:v>
                </c:pt>
                <c:pt idx="10">
                  <c:v>37392654-50</c:v>
                </c:pt>
                <c:pt idx="11">
                  <c:v>37392659-55</c:v>
                </c:pt>
                <c:pt idx="12">
                  <c:v>37392664-60</c:v>
                </c:pt>
                <c:pt idx="13">
                  <c:v>37392669-65</c:v>
                </c:pt>
                <c:pt idx="14">
                  <c:v>37392674-70</c:v>
                </c:pt>
                <c:pt idx="15">
                  <c:v>37392679-75</c:v>
                </c:pt>
                <c:pt idx="16">
                  <c:v>37392684-80</c:v>
                </c:pt>
                <c:pt idx="17">
                  <c:v>37392689-85</c:v>
                </c:pt>
                <c:pt idx="18">
                  <c:v>37392695-90</c:v>
                </c:pt>
                <c:pt idx="19">
                  <c:v>37392699-95</c:v>
                </c:pt>
                <c:pt idx="20">
                  <c:v>37392704-00</c:v>
                </c:pt>
                <c:pt idx="21">
                  <c:v>37392709-05</c:v>
                </c:pt>
                <c:pt idx="22">
                  <c:v>37392714-10</c:v>
                </c:pt>
                <c:pt idx="23">
                  <c:v>37392719-15</c:v>
                </c:pt>
                <c:pt idx="24">
                  <c:v>37392724-20</c:v>
                </c:pt>
                <c:pt idx="25">
                  <c:v>37392729-25</c:v>
                </c:pt>
                <c:pt idx="26">
                  <c:v>37392734-30</c:v>
                </c:pt>
                <c:pt idx="27">
                  <c:v>37392739-35</c:v>
                </c:pt>
                <c:pt idx="28">
                  <c:v>37392744-40</c:v>
                </c:pt>
                <c:pt idx="29">
                  <c:v>37392749-45</c:v>
                </c:pt>
                <c:pt idx="30">
                  <c:v>37392754-50</c:v>
                </c:pt>
                <c:pt idx="31">
                  <c:v>37392759-55</c:v>
                </c:pt>
                <c:pt idx="32">
                  <c:v>37392764-60</c:v>
                </c:pt>
              </c:strCache>
            </c:strRef>
          </c:cat>
          <c:val>
            <c:numRef>
              <c:f>'Sheet1 (2)'!$D$2:$D$34</c:f>
              <c:numCache>
                <c:formatCode>General</c:formatCode>
                <c:ptCount val="33"/>
                <c:pt idx="12">
                  <c:v>1</c:v>
                </c:pt>
                <c:pt idx="21">
                  <c:v>2</c:v>
                </c:pt>
                <c:pt idx="24">
                  <c:v>1</c:v>
                </c:pt>
                <c:pt idx="26">
                  <c:v>1</c:v>
                </c:pt>
                <c:pt idx="28">
                  <c:v>1</c:v>
                </c:pt>
                <c:pt idx="29">
                  <c:v>2</c:v>
                </c:pt>
              </c:numCache>
            </c:numRef>
          </c:val>
        </c:ser>
        <c:ser>
          <c:idx val="3"/>
          <c:order val="3"/>
          <c:tx>
            <c:strRef>
              <c:f>'Sheet1 (2)'!$E$1</c:f>
              <c:strCache>
                <c:ptCount val="1"/>
                <c:pt idx="0">
                  <c:v>Mouse Head 5' RACE</c:v>
                </c:pt>
              </c:strCache>
            </c:strRef>
          </c:tx>
          <c:spPr>
            <a:ln w="76200"/>
          </c:spPr>
          <c:invertIfNegative val="0"/>
          <c:cat>
            <c:strRef>
              <c:f>'Sheet1 (2)'!$A$2:$A$34</c:f>
              <c:strCache>
                <c:ptCount val="33"/>
                <c:pt idx="0">
                  <c:v>37392604-00</c:v>
                </c:pt>
                <c:pt idx="1">
                  <c:v>37392609-05</c:v>
                </c:pt>
                <c:pt idx="2">
                  <c:v>37392614-10</c:v>
                </c:pt>
                <c:pt idx="3">
                  <c:v>37392619-15</c:v>
                </c:pt>
                <c:pt idx="4">
                  <c:v>37392624-20</c:v>
                </c:pt>
                <c:pt idx="5">
                  <c:v>37392629-25</c:v>
                </c:pt>
                <c:pt idx="6">
                  <c:v>37392634-30</c:v>
                </c:pt>
                <c:pt idx="7">
                  <c:v>37392639-35</c:v>
                </c:pt>
                <c:pt idx="8">
                  <c:v>37392644-40</c:v>
                </c:pt>
                <c:pt idx="9">
                  <c:v>37392649-45</c:v>
                </c:pt>
                <c:pt idx="10">
                  <c:v>37392654-50</c:v>
                </c:pt>
                <c:pt idx="11">
                  <c:v>37392659-55</c:v>
                </c:pt>
                <c:pt idx="12">
                  <c:v>37392664-60</c:v>
                </c:pt>
                <c:pt idx="13">
                  <c:v>37392669-65</c:v>
                </c:pt>
                <c:pt idx="14">
                  <c:v>37392674-70</c:v>
                </c:pt>
                <c:pt idx="15">
                  <c:v>37392679-75</c:v>
                </c:pt>
                <c:pt idx="16">
                  <c:v>37392684-80</c:v>
                </c:pt>
                <c:pt idx="17">
                  <c:v>37392689-85</c:v>
                </c:pt>
                <c:pt idx="18">
                  <c:v>37392695-90</c:v>
                </c:pt>
                <c:pt idx="19">
                  <c:v>37392699-95</c:v>
                </c:pt>
                <c:pt idx="20">
                  <c:v>37392704-00</c:v>
                </c:pt>
                <c:pt idx="21">
                  <c:v>37392709-05</c:v>
                </c:pt>
                <c:pt idx="22">
                  <c:v>37392714-10</c:v>
                </c:pt>
                <c:pt idx="23">
                  <c:v>37392719-15</c:v>
                </c:pt>
                <c:pt idx="24">
                  <c:v>37392724-20</c:v>
                </c:pt>
                <c:pt idx="25">
                  <c:v>37392729-25</c:v>
                </c:pt>
                <c:pt idx="26">
                  <c:v>37392734-30</c:v>
                </c:pt>
                <c:pt idx="27">
                  <c:v>37392739-35</c:v>
                </c:pt>
                <c:pt idx="28">
                  <c:v>37392744-40</c:v>
                </c:pt>
                <c:pt idx="29">
                  <c:v>37392749-45</c:v>
                </c:pt>
                <c:pt idx="30">
                  <c:v>37392754-50</c:v>
                </c:pt>
                <c:pt idx="31">
                  <c:v>37392759-55</c:v>
                </c:pt>
                <c:pt idx="32">
                  <c:v>37392764-60</c:v>
                </c:pt>
              </c:strCache>
            </c:strRef>
          </c:cat>
          <c:val>
            <c:numRef>
              <c:f>'Sheet1 (2)'!$E$2:$E$34</c:f>
              <c:numCache>
                <c:formatCode>General</c:formatCode>
                <c:ptCount val="33"/>
                <c:pt idx="18">
                  <c:v>1</c:v>
                </c:pt>
                <c:pt idx="25">
                  <c:v>0</c:v>
                </c:pt>
                <c:pt idx="26">
                  <c:v>3</c:v>
                </c:pt>
                <c:pt idx="27">
                  <c:v>0</c:v>
                </c:pt>
                <c:pt idx="28">
                  <c:v>3</c:v>
                </c:pt>
                <c:pt idx="29">
                  <c:v>1</c:v>
                </c:pt>
                <c:pt idx="30">
                  <c:v>1</c:v>
                </c:pt>
              </c:numCache>
            </c:numRef>
          </c:val>
        </c:ser>
        <c:ser>
          <c:idx val="4"/>
          <c:order val="4"/>
          <c:tx>
            <c:strRef>
              <c:f>'Sheet1 (2)'!$F$1</c:f>
              <c:strCache>
                <c:ptCount val="1"/>
                <c:pt idx="0">
                  <c:v>Bat Limb 5' RACE</c:v>
                </c:pt>
              </c:strCache>
            </c:strRef>
          </c:tx>
          <c:invertIfNegative val="0"/>
          <c:dPt>
            <c:idx val="31"/>
            <c:invertIfNegative val="0"/>
            <c:bubble3D val="0"/>
            <c:spPr>
              <a:ln w="76200"/>
            </c:spPr>
          </c:dPt>
          <c:cat>
            <c:strRef>
              <c:f>'Sheet1 (2)'!$A$2:$A$34</c:f>
              <c:strCache>
                <c:ptCount val="33"/>
                <c:pt idx="0">
                  <c:v>37392604-00</c:v>
                </c:pt>
                <c:pt idx="1">
                  <c:v>37392609-05</c:v>
                </c:pt>
                <c:pt idx="2">
                  <c:v>37392614-10</c:v>
                </c:pt>
                <c:pt idx="3">
                  <c:v>37392619-15</c:v>
                </c:pt>
                <c:pt idx="4">
                  <c:v>37392624-20</c:v>
                </c:pt>
                <c:pt idx="5">
                  <c:v>37392629-25</c:v>
                </c:pt>
                <c:pt idx="6">
                  <c:v>37392634-30</c:v>
                </c:pt>
                <c:pt idx="7">
                  <c:v>37392639-35</c:v>
                </c:pt>
                <c:pt idx="8">
                  <c:v>37392644-40</c:v>
                </c:pt>
                <c:pt idx="9">
                  <c:v>37392649-45</c:v>
                </c:pt>
                <c:pt idx="10">
                  <c:v>37392654-50</c:v>
                </c:pt>
                <c:pt idx="11">
                  <c:v>37392659-55</c:v>
                </c:pt>
                <c:pt idx="12">
                  <c:v>37392664-60</c:v>
                </c:pt>
                <c:pt idx="13">
                  <c:v>37392669-65</c:v>
                </c:pt>
                <c:pt idx="14">
                  <c:v>37392674-70</c:v>
                </c:pt>
                <c:pt idx="15">
                  <c:v>37392679-75</c:v>
                </c:pt>
                <c:pt idx="16">
                  <c:v>37392684-80</c:v>
                </c:pt>
                <c:pt idx="17">
                  <c:v>37392689-85</c:v>
                </c:pt>
                <c:pt idx="18">
                  <c:v>37392695-90</c:v>
                </c:pt>
                <c:pt idx="19">
                  <c:v>37392699-95</c:v>
                </c:pt>
                <c:pt idx="20">
                  <c:v>37392704-00</c:v>
                </c:pt>
                <c:pt idx="21">
                  <c:v>37392709-05</c:v>
                </c:pt>
                <c:pt idx="22">
                  <c:v>37392714-10</c:v>
                </c:pt>
                <c:pt idx="23">
                  <c:v>37392719-15</c:v>
                </c:pt>
                <c:pt idx="24">
                  <c:v>37392724-20</c:v>
                </c:pt>
                <c:pt idx="25">
                  <c:v>37392729-25</c:v>
                </c:pt>
                <c:pt idx="26">
                  <c:v>37392734-30</c:v>
                </c:pt>
                <c:pt idx="27">
                  <c:v>37392739-35</c:v>
                </c:pt>
                <c:pt idx="28">
                  <c:v>37392744-40</c:v>
                </c:pt>
                <c:pt idx="29">
                  <c:v>37392749-45</c:v>
                </c:pt>
                <c:pt idx="30">
                  <c:v>37392754-50</c:v>
                </c:pt>
                <c:pt idx="31">
                  <c:v>37392759-55</c:v>
                </c:pt>
                <c:pt idx="32">
                  <c:v>37392764-60</c:v>
                </c:pt>
              </c:strCache>
            </c:strRef>
          </c:cat>
          <c:val>
            <c:numRef>
              <c:f>'Sheet1 (2)'!$F$2:$F$34</c:f>
              <c:numCache>
                <c:formatCode>General</c:formatCode>
                <c:ptCount val="33"/>
                <c:pt idx="26">
                  <c:v>1</c:v>
                </c:pt>
                <c:pt idx="27">
                  <c:v>1</c:v>
                </c:pt>
                <c:pt idx="28">
                  <c:v>1</c:v>
                </c:pt>
                <c:pt idx="29">
                  <c:v>5</c:v>
                </c:pt>
                <c:pt idx="31" formatCode="0">
                  <c:v>1</c:v>
                </c:pt>
              </c:numCache>
            </c:numRef>
          </c:val>
        </c:ser>
        <c:ser>
          <c:idx val="5"/>
          <c:order val="5"/>
          <c:tx>
            <c:strRef>
              <c:f>'Sheet1 (2)'!$G$1</c:f>
              <c:strCache>
                <c:ptCount val="1"/>
                <c:pt idx="0">
                  <c:v>Bat Head 5' RACE</c:v>
                </c:pt>
              </c:strCache>
            </c:strRef>
          </c:tx>
          <c:spPr>
            <a:ln w="76200"/>
          </c:spPr>
          <c:invertIfNegative val="0"/>
          <c:cat>
            <c:strRef>
              <c:f>'Sheet1 (2)'!$A$2:$A$34</c:f>
              <c:strCache>
                <c:ptCount val="33"/>
                <c:pt idx="0">
                  <c:v>37392604-00</c:v>
                </c:pt>
                <c:pt idx="1">
                  <c:v>37392609-05</c:v>
                </c:pt>
                <c:pt idx="2">
                  <c:v>37392614-10</c:v>
                </c:pt>
                <c:pt idx="3">
                  <c:v>37392619-15</c:v>
                </c:pt>
                <c:pt idx="4">
                  <c:v>37392624-20</c:v>
                </c:pt>
                <c:pt idx="5">
                  <c:v>37392629-25</c:v>
                </c:pt>
                <c:pt idx="6">
                  <c:v>37392634-30</c:v>
                </c:pt>
                <c:pt idx="7">
                  <c:v>37392639-35</c:v>
                </c:pt>
                <c:pt idx="8">
                  <c:v>37392644-40</c:v>
                </c:pt>
                <c:pt idx="9">
                  <c:v>37392649-45</c:v>
                </c:pt>
                <c:pt idx="10">
                  <c:v>37392654-50</c:v>
                </c:pt>
                <c:pt idx="11">
                  <c:v>37392659-55</c:v>
                </c:pt>
                <c:pt idx="12">
                  <c:v>37392664-60</c:v>
                </c:pt>
                <c:pt idx="13">
                  <c:v>37392669-65</c:v>
                </c:pt>
                <c:pt idx="14">
                  <c:v>37392674-70</c:v>
                </c:pt>
                <c:pt idx="15">
                  <c:v>37392679-75</c:v>
                </c:pt>
                <c:pt idx="16">
                  <c:v>37392684-80</c:v>
                </c:pt>
                <c:pt idx="17">
                  <c:v>37392689-85</c:v>
                </c:pt>
                <c:pt idx="18">
                  <c:v>37392695-90</c:v>
                </c:pt>
                <c:pt idx="19">
                  <c:v>37392699-95</c:v>
                </c:pt>
                <c:pt idx="20">
                  <c:v>37392704-00</c:v>
                </c:pt>
                <c:pt idx="21">
                  <c:v>37392709-05</c:v>
                </c:pt>
                <c:pt idx="22">
                  <c:v>37392714-10</c:v>
                </c:pt>
                <c:pt idx="23">
                  <c:v>37392719-15</c:v>
                </c:pt>
                <c:pt idx="24">
                  <c:v>37392724-20</c:v>
                </c:pt>
                <c:pt idx="25">
                  <c:v>37392729-25</c:v>
                </c:pt>
                <c:pt idx="26">
                  <c:v>37392734-30</c:v>
                </c:pt>
                <c:pt idx="27">
                  <c:v>37392739-35</c:v>
                </c:pt>
                <c:pt idx="28">
                  <c:v>37392744-40</c:v>
                </c:pt>
                <c:pt idx="29">
                  <c:v>37392749-45</c:v>
                </c:pt>
                <c:pt idx="30">
                  <c:v>37392754-50</c:v>
                </c:pt>
                <c:pt idx="31">
                  <c:v>37392759-55</c:v>
                </c:pt>
                <c:pt idx="32">
                  <c:v>37392764-60</c:v>
                </c:pt>
              </c:strCache>
            </c:strRef>
          </c:cat>
          <c:val>
            <c:numRef>
              <c:f>'Sheet1 (2)'!$G$2:$G$34</c:f>
              <c:numCache>
                <c:formatCode>General</c:formatCode>
                <c:ptCount val="33"/>
                <c:pt idx="24">
                  <c:v>1</c:v>
                </c:pt>
                <c:pt idx="25">
                  <c:v>1</c:v>
                </c:pt>
                <c:pt idx="26">
                  <c:v>4</c:v>
                </c:pt>
                <c:pt idx="28">
                  <c:v>1</c:v>
                </c:pt>
                <c:pt idx="29">
                  <c:v>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92"/>
        <c:axId val="78546432"/>
        <c:axId val="78547968"/>
      </c:barChart>
      <c:catAx>
        <c:axId val="78546432"/>
        <c:scaling>
          <c:orientation val="minMax"/>
        </c:scaling>
        <c:delete val="0"/>
        <c:axPos val="b"/>
        <c:majorTickMark val="out"/>
        <c:minorTickMark val="none"/>
        <c:tickLblPos val="nextTo"/>
        <c:spPr>
          <a:ln w="12700"/>
        </c:spPr>
        <c:txPr>
          <a:bodyPr/>
          <a:lstStyle/>
          <a:p>
            <a:pPr>
              <a:defRPr sz="1200"/>
            </a:pPr>
            <a:endParaRPr lang="en-US"/>
          </a:p>
        </c:txPr>
        <c:crossAx val="78547968"/>
        <c:crosses val="autoZero"/>
        <c:auto val="1"/>
        <c:lblAlgn val="ctr"/>
        <c:lblOffset val="100"/>
        <c:noMultiLvlLbl val="0"/>
      </c:catAx>
      <c:valAx>
        <c:axId val="78547968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/>
            </a:pPr>
            <a:endParaRPr lang="en-US"/>
          </a:p>
        </c:txPr>
        <c:crossAx val="78546432"/>
        <c:crosses val="autoZero"/>
        <c:crossBetween val="between"/>
      </c:valAx>
      <c:spPr>
        <a:ln w="57150"/>
      </c:spPr>
    </c:plotArea>
    <c:legend>
      <c:legendPos val="r"/>
      <c:layout/>
      <c:overlay val="0"/>
      <c:txPr>
        <a:bodyPr/>
        <a:lstStyle/>
        <a:p>
          <a:pPr>
            <a:defRPr sz="1200"/>
          </a:pPr>
          <a:endParaRPr lang="en-US"/>
        </a:p>
      </c:txPr>
    </c:legend>
    <c:plotVisOnly val="1"/>
    <c:dispBlanksAs val="gap"/>
    <c:showDLblsOverMax val="0"/>
  </c:chart>
  <c:spPr>
    <a:ln w="12700"/>
  </c:sp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E0F1B7-39E5-4230-9B54-CEB6B59C2946}" type="datetimeFigureOut">
              <a:rPr lang="en-ZA" smtClean="0"/>
              <a:t>2014/12/30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90D853-0CC6-4DA8-8678-D6FB5B1AC85B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2631376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E0F1B7-39E5-4230-9B54-CEB6B59C2946}" type="datetimeFigureOut">
              <a:rPr lang="en-ZA" smtClean="0"/>
              <a:t>2014/12/30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90D853-0CC6-4DA8-8678-D6FB5B1AC85B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8447693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573264"/>
            <a:ext cx="1157288" cy="1220822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573264"/>
            <a:ext cx="3357563" cy="1220822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E0F1B7-39E5-4230-9B54-CEB6B59C2946}" type="datetimeFigureOut">
              <a:rPr lang="en-ZA" smtClean="0"/>
              <a:t>2014/12/30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90D853-0CC6-4DA8-8678-D6FB5B1AC85B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1845334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E0F1B7-39E5-4230-9B54-CEB6B59C2946}" type="datetimeFigureOut">
              <a:rPr lang="en-ZA" smtClean="0"/>
              <a:t>2014/12/30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90D853-0CC6-4DA8-8678-D6FB5B1AC85B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40011374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4198586"/>
            <a:ext cx="5829300" cy="216693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E0F1B7-39E5-4230-9B54-CEB6B59C2946}" type="datetimeFigureOut">
              <a:rPr lang="en-ZA" smtClean="0"/>
              <a:t>2014/12/30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90D853-0CC6-4DA8-8678-D6FB5B1AC85B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42153836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5" y="3338690"/>
            <a:ext cx="2257425" cy="944280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0" y="3338690"/>
            <a:ext cx="2257425" cy="944280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E0F1B7-39E5-4230-9B54-CEB6B59C2946}" type="datetimeFigureOut">
              <a:rPr lang="en-ZA" smtClean="0"/>
              <a:t>2014/12/30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90D853-0CC6-4DA8-8678-D6FB5B1AC85B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5709440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14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14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217385"/>
            <a:ext cx="303133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3141486"/>
            <a:ext cx="303133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E0F1B7-39E5-4230-9B54-CEB6B59C2946}" type="datetimeFigureOut">
              <a:rPr lang="en-ZA" smtClean="0"/>
              <a:t>2014/12/30</a:t>
            </a:fld>
            <a:endParaRPr lang="en-Z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90D853-0CC6-4DA8-8678-D6FB5B1AC85B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40557934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E0F1B7-39E5-4230-9B54-CEB6B59C2946}" type="datetimeFigureOut">
              <a:rPr lang="en-ZA" smtClean="0"/>
              <a:t>2014/12/30</a:t>
            </a:fld>
            <a:endParaRPr lang="en-Z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90D853-0CC6-4DA8-8678-D6FB5B1AC85B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4976876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E0F1B7-39E5-4230-9B54-CEB6B59C2946}" type="datetimeFigureOut">
              <a:rPr lang="en-ZA" smtClean="0"/>
              <a:t>2014/12/30</a:t>
            </a:fld>
            <a:endParaRPr lang="en-Z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90D853-0CC6-4DA8-8678-D6FB5B1AC85B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5824984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235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94406"/>
            <a:ext cx="3833813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235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E0F1B7-39E5-4230-9B54-CEB6B59C2946}" type="datetimeFigureOut">
              <a:rPr lang="en-ZA" smtClean="0"/>
              <a:t>2014/12/30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90D853-0CC6-4DA8-8678-D6FB5B1AC85B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1433045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Z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E0F1B7-39E5-4230-9B54-CEB6B59C2946}" type="datetimeFigureOut">
              <a:rPr lang="en-ZA" smtClean="0"/>
              <a:t>2014/12/30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90D853-0CC6-4DA8-8678-D6FB5B1AC85B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9559939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311401"/>
            <a:ext cx="6172200" cy="65375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9181395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E0F1B7-39E5-4230-9B54-CEB6B59C2946}" type="datetimeFigureOut">
              <a:rPr lang="en-ZA" smtClean="0"/>
              <a:t>2014/12/30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9181395"/>
            <a:ext cx="21717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9181395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90D853-0CC6-4DA8-8678-D6FB5B1AC85B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3182252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36890477"/>
              </p:ext>
            </p:extLst>
          </p:nvPr>
        </p:nvGraphicFramePr>
        <p:xfrm>
          <a:off x="476672" y="848544"/>
          <a:ext cx="6205538" cy="34956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302467" y="484026"/>
            <a:ext cx="3561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ZA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lang="en-ZA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33264" y="4520952"/>
            <a:ext cx="3561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ZA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endParaRPr lang="en-ZA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3264" y="5111080"/>
            <a:ext cx="6334967" cy="39641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8860137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116</TotalTime>
  <Words>2</Words>
  <Application>Microsoft Office PowerPoint</Application>
  <PresentationFormat>A4 Paper (210x297 mm)</PresentationFormat>
  <Paragraphs>2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University of Cape Town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Nicola Illing</dc:creator>
  <cp:lastModifiedBy>Nicola Illing</cp:lastModifiedBy>
  <cp:revision>3</cp:revision>
  <dcterms:created xsi:type="dcterms:W3CDTF">2014-12-30T12:14:52Z</dcterms:created>
  <dcterms:modified xsi:type="dcterms:W3CDTF">2014-12-30T14:11:17Z</dcterms:modified>
</cp:coreProperties>
</file>