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43891200"/>
  <p:notesSz cx="7315200" cy="9601200"/>
  <p:defaultTextStyle>
    <a:defPPr>
      <a:defRPr lang="en-US"/>
    </a:defPPr>
    <a:lvl1pPr marL="0" algn="l" defTabSz="6521754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1pPr>
    <a:lvl2pPr marL="3260883" algn="l" defTabSz="6521754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2pPr>
    <a:lvl3pPr marL="6521754" algn="l" defTabSz="6521754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3pPr>
    <a:lvl4pPr marL="9782643" algn="l" defTabSz="6521754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4pPr>
    <a:lvl5pPr marL="13043526" algn="l" defTabSz="6521754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5pPr>
    <a:lvl6pPr marL="16304397" algn="l" defTabSz="6521754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6pPr>
    <a:lvl7pPr marL="19565274" algn="l" defTabSz="6521754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7pPr>
    <a:lvl8pPr marL="22826163" algn="l" defTabSz="6521754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8pPr>
    <a:lvl9pPr marL="26087040" algn="l" defTabSz="6521754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84" autoAdjust="0"/>
    <p:restoredTop sz="94636" autoAdjust="0"/>
  </p:normalViewPr>
  <p:slideViewPr>
    <p:cSldViewPr>
      <p:cViewPr varScale="1">
        <p:scale>
          <a:sx n="17" d="100"/>
          <a:sy n="17" d="100"/>
        </p:scale>
        <p:origin x="-2094" y="-180"/>
      </p:cViewPr>
      <p:guideLst>
        <p:guide orient="horz" pos="13824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46" d="100"/>
          <a:sy n="146" d="100"/>
        </p:scale>
        <p:origin x="-90" y="-96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4C71C9F-6811-4782-AED3-F6515054A67D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57375" y="720725"/>
            <a:ext cx="36004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AA46AEF-1FF9-49B3-99C2-EF8EEF8E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34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2175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3260883" algn="l" defTabSz="652175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6521754" algn="l" defTabSz="652175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9782643" algn="l" defTabSz="652175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13043526" algn="l" defTabSz="652175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6304397" algn="l" defTabSz="652175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9565274" algn="l" defTabSz="652175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22826163" algn="l" defTabSz="652175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26087040" algn="l" defTabSz="652175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57375" y="720725"/>
            <a:ext cx="360045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46AEF-1FF9-49B3-99C2-EF8EEF8ECB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6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3634757"/>
            <a:ext cx="37307520" cy="9408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4871680"/>
            <a:ext cx="30723840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260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521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782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043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304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565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82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087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70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23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5851" y="2052332"/>
            <a:ext cx="7406643" cy="436879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963" y="2052332"/>
            <a:ext cx="21488403" cy="436879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17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6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4" y="28204175"/>
            <a:ext cx="37307520" cy="8717283"/>
          </a:xfrm>
        </p:spPr>
        <p:txBody>
          <a:bodyPr anchor="t"/>
          <a:lstStyle>
            <a:lvl1pPr algn="l">
              <a:defRPr sz="28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4" y="18602974"/>
            <a:ext cx="37307520" cy="9601196"/>
          </a:xfrm>
        </p:spPr>
        <p:txBody>
          <a:bodyPr anchor="b"/>
          <a:lstStyle>
            <a:lvl1pPr marL="0" indent="0">
              <a:buNone/>
              <a:defRPr sz="14100">
                <a:solidFill>
                  <a:schemeClr val="tx1">
                    <a:tint val="75000"/>
                  </a:schemeClr>
                </a:solidFill>
              </a:defRPr>
            </a:lvl1pPr>
            <a:lvl2pPr marL="3260883" indent="0">
              <a:buNone/>
              <a:defRPr sz="12800">
                <a:solidFill>
                  <a:schemeClr val="tx1">
                    <a:tint val="75000"/>
                  </a:schemeClr>
                </a:solidFill>
              </a:defRPr>
            </a:lvl2pPr>
            <a:lvl3pPr marL="6521754" indent="0">
              <a:buNone/>
              <a:defRPr sz="11500">
                <a:solidFill>
                  <a:schemeClr val="tx1">
                    <a:tint val="75000"/>
                  </a:schemeClr>
                </a:solidFill>
              </a:defRPr>
            </a:lvl3pPr>
            <a:lvl4pPr marL="9782643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4pPr>
            <a:lvl5pPr marL="13043526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5pPr>
            <a:lvl6pPr marL="16304397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6pPr>
            <a:lvl7pPr marL="19565274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7pPr>
            <a:lvl8pPr marL="22826163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8pPr>
            <a:lvl9pPr marL="26087040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0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5942" y="11948195"/>
            <a:ext cx="14447520" cy="33792159"/>
          </a:xfrm>
        </p:spPr>
        <p:txBody>
          <a:bodyPr/>
          <a:lstStyle>
            <a:lvl1pPr>
              <a:defRPr sz="19800"/>
            </a:lvl1pPr>
            <a:lvl2pPr>
              <a:defRPr sz="16600"/>
            </a:lvl2pPr>
            <a:lvl3pPr>
              <a:defRPr sz="14100"/>
            </a:lvl3pPr>
            <a:lvl4pPr>
              <a:defRPr sz="12800"/>
            </a:lvl4pPr>
            <a:lvl5pPr>
              <a:defRPr sz="12800"/>
            </a:lvl5pPr>
            <a:lvl6pPr>
              <a:defRPr sz="12800"/>
            </a:lvl6pPr>
            <a:lvl7pPr>
              <a:defRPr sz="12800"/>
            </a:lvl7pPr>
            <a:lvl8pPr>
              <a:defRPr sz="12800"/>
            </a:lvl8pPr>
            <a:lvl9pPr>
              <a:defRPr sz="1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824982" y="11948195"/>
            <a:ext cx="14447520" cy="33792159"/>
          </a:xfrm>
        </p:spPr>
        <p:txBody>
          <a:bodyPr/>
          <a:lstStyle>
            <a:lvl1pPr>
              <a:defRPr sz="19800"/>
            </a:lvl1pPr>
            <a:lvl2pPr>
              <a:defRPr sz="16600"/>
            </a:lvl2pPr>
            <a:lvl3pPr>
              <a:defRPr sz="14100"/>
            </a:lvl3pPr>
            <a:lvl4pPr>
              <a:defRPr sz="12800"/>
            </a:lvl4pPr>
            <a:lvl5pPr>
              <a:defRPr sz="12800"/>
            </a:lvl5pPr>
            <a:lvl6pPr>
              <a:defRPr sz="12800"/>
            </a:lvl6pPr>
            <a:lvl7pPr>
              <a:defRPr sz="12800"/>
            </a:lvl7pPr>
            <a:lvl8pPr>
              <a:defRPr sz="12800"/>
            </a:lvl8pPr>
            <a:lvl9pPr>
              <a:defRPr sz="1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757683"/>
            <a:ext cx="39502080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95" y="9824747"/>
            <a:ext cx="19392902" cy="4094477"/>
          </a:xfrm>
        </p:spPr>
        <p:txBody>
          <a:bodyPr anchor="b"/>
          <a:lstStyle>
            <a:lvl1pPr marL="0" indent="0">
              <a:buNone/>
              <a:defRPr sz="16600" b="1"/>
            </a:lvl1pPr>
            <a:lvl2pPr marL="3260883" indent="0">
              <a:buNone/>
              <a:defRPr sz="14100" b="1"/>
            </a:lvl2pPr>
            <a:lvl3pPr marL="6521754" indent="0">
              <a:buNone/>
              <a:defRPr sz="12800" b="1"/>
            </a:lvl3pPr>
            <a:lvl4pPr marL="9782643" indent="0">
              <a:buNone/>
              <a:defRPr sz="11500" b="1"/>
            </a:lvl4pPr>
            <a:lvl5pPr marL="13043526" indent="0">
              <a:buNone/>
              <a:defRPr sz="11500" b="1"/>
            </a:lvl5pPr>
            <a:lvl6pPr marL="16304397" indent="0">
              <a:buNone/>
              <a:defRPr sz="11500" b="1"/>
            </a:lvl6pPr>
            <a:lvl7pPr marL="19565274" indent="0">
              <a:buNone/>
              <a:defRPr sz="11500" b="1"/>
            </a:lvl7pPr>
            <a:lvl8pPr marL="22826163" indent="0">
              <a:buNone/>
              <a:defRPr sz="11500" b="1"/>
            </a:lvl8pPr>
            <a:lvl9pPr marL="26087040" indent="0">
              <a:buNone/>
              <a:defRPr sz="1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95" y="13919199"/>
            <a:ext cx="19392902" cy="25288243"/>
          </a:xfrm>
        </p:spPr>
        <p:txBody>
          <a:bodyPr/>
          <a:lstStyle>
            <a:lvl1pPr>
              <a:defRPr sz="16600"/>
            </a:lvl1pPr>
            <a:lvl2pPr>
              <a:defRPr sz="14100"/>
            </a:lvl2pPr>
            <a:lvl3pPr>
              <a:defRPr sz="12800"/>
            </a:lvl3pPr>
            <a:lvl4pPr>
              <a:defRPr sz="11500"/>
            </a:lvl4pPr>
            <a:lvl5pPr>
              <a:defRPr sz="11500"/>
            </a:lvl5pPr>
            <a:lvl6pPr>
              <a:defRPr sz="11500"/>
            </a:lvl6pPr>
            <a:lvl7pPr>
              <a:defRPr sz="11500"/>
            </a:lvl7pPr>
            <a:lvl8pPr>
              <a:defRPr sz="11500"/>
            </a:lvl8pPr>
            <a:lvl9pPr>
              <a:defRPr sz="1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63" y="9824747"/>
            <a:ext cx="19400518" cy="4094477"/>
          </a:xfrm>
        </p:spPr>
        <p:txBody>
          <a:bodyPr anchor="b"/>
          <a:lstStyle>
            <a:lvl1pPr marL="0" indent="0">
              <a:buNone/>
              <a:defRPr sz="16600" b="1"/>
            </a:lvl1pPr>
            <a:lvl2pPr marL="3260883" indent="0">
              <a:buNone/>
              <a:defRPr sz="14100" b="1"/>
            </a:lvl2pPr>
            <a:lvl3pPr marL="6521754" indent="0">
              <a:buNone/>
              <a:defRPr sz="12800" b="1"/>
            </a:lvl3pPr>
            <a:lvl4pPr marL="9782643" indent="0">
              <a:buNone/>
              <a:defRPr sz="11500" b="1"/>
            </a:lvl4pPr>
            <a:lvl5pPr marL="13043526" indent="0">
              <a:buNone/>
              <a:defRPr sz="11500" b="1"/>
            </a:lvl5pPr>
            <a:lvl6pPr marL="16304397" indent="0">
              <a:buNone/>
              <a:defRPr sz="11500" b="1"/>
            </a:lvl6pPr>
            <a:lvl7pPr marL="19565274" indent="0">
              <a:buNone/>
              <a:defRPr sz="11500" b="1"/>
            </a:lvl7pPr>
            <a:lvl8pPr marL="22826163" indent="0">
              <a:buNone/>
              <a:defRPr sz="11500" b="1"/>
            </a:lvl8pPr>
            <a:lvl9pPr marL="26087040" indent="0">
              <a:buNone/>
              <a:defRPr sz="1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63" y="13919199"/>
            <a:ext cx="19400518" cy="25288243"/>
          </a:xfrm>
        </p:spPr>
        <p:txBody>
          <a:bodyPr/>
          <a:lstStyle>
            <a:lvl1pPr>
              <a:defRPr sz="16600"/>
            </a:lvl1pPr>
            <a:lvl2pPr>
              <a:defRPr sz="14100"/>
            </a:lvl2pPr>
            <a:lvl3pPr>
              <a:defRPr sz="12800"/>
            </a:lvl3pPr>
            <a:lvl4pPr>
              <a:defRPr sz="11500"/>
            </a:lvl4pPr>
            <a:lvl5pPr>
              <a:defRPr sz="11500"/>
            </a:lvl5pPr>
            <a:lvl6pPr>
              <a:defRPr sz="11500"/>
            </a:lvl6pPr>
            <a:lvl7pPr>
              <a:defRPr sz="11500"/>
            </a:lvl7pPr>
            <a:lvl8pPr>
              <a:defRPr sz="11500"/>
            </a:lvl8pPr>
            <a:lvl9pPr>
              <a:defRPr sz="1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8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37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99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95" y="1747538"/>
            <a:ext cx="14439904" cy="7437120"/>
          </a:xfrm>
        </p:spPr>
        <p:txBody>
          <a:bodyPr anchor="b"/>
          <a:lstStyle>
            <a:lvl1pPr algn="l">
              <a:defRPr sz="14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80" y="1747535"/>
            <a:ext cx="24536403" cy="37459924"/>
          </a:xfrm>
        </p:spPr>
        <p:txBody>
          <a:bodyPr/>
          <a:lstStyle>
            <a:lvl1pPr>
              <a:defRPr sz="23000"/>
            </a:lvl1pPr>
            <a:lvl2pPr>
              <a:defRPr sz="19800"/>
            </a:lvl2pPr>
            <a:lvl3pPr>
              <a:defRPr sz="16600"/>
            </a:lvl3pPr>
            <a:lvl4pPr>
              <a:defRPr sz="14100"/>
            </a:lvl4pPr>
            <a:lvl5pPr>
              <a:defRPr sz="14100"/>
            </a:lvl5pPr>
            <a:lvl6pPr>
              <a:defRPr sz="14100"/>
            </a:lvl6pPr>
            <a:lvl7pPr>
              <a:defRPr sz="14100"/>
            </a:lvl7pPr>
            <a:lvl8pPr>
              <a:defRPr sz="14100"/>
            </a:lvl8pPr>
            <a:lvl9pPr>
              <a:defRPr sz="1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95" y="9184669"/>
            <a:ext cx="14439904" cy="30022804"/>
          </a:xfrm>
        </p:spPr>
        <p:txBody>
          <a:bodyPr/>
          <a:lstStyle>
            <a:lvl1pPr marL="0" indent="0">
              <a:buNone/>
              <a:defRPr sz="10200"/>
            </a:lvl1pPr>
            <a:lvl2pPr marL="3260883" indent="0">
              <a:buNone/>
              <a:defRPr sz="8300"/>
            </a:lvl2pPr>
            <a:lvl3pPr marL="6521754" indent="0">
              <a:buNone/>
              <a:defRPr sz="7000"/>
            </a:lvl3pPr>
            <a:lvl4pPr marL="9782643" indent="0">
              <a:buNone/>
              <a:defRPr sz="6400"/>
            </a:lvl4pPr>
            <a:lvl5pPr marL="13043526" indent="0">
              <a:buNone/>
              <a:defRPr sz="6400"/>
            </a:lvl5pPr>
            <a:lvl6pPr marL="16304397" indent="0">
              <a:buNone/>
              <a:defRPr sz="6400"/>
            </a:lvl6pPr>
            <a:lvl7pPr marL="19565274" indent="0">
              <a:buNone/>
              <a:defRPr sz="6400"/>
            </a:lvl7pPr>
            <a:lvl8pPr marL="22826163" indent="0">
              <a:buNone/>
              <a:defRPr sz="6400"/>
            </a:lvl8pPr>
            <a:lvl9pPr marL="26087040" indent="0">
              <a:buNone/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2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30723840"/>
            <a:ext cx="26334720" cy="3627122"/>
          </a:xfrm>
        </p:spPr>
        <p:txBody>
          <a:bodyPr anchor="b"/>
          <a:lstStyle>
            <a:lvl1pPr algn="l">
              <a:defRPr sz="14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921759"/>
            <a:ext cx="26334720" cy="26334720"/>
          </a:xfrm>
        </p:spPr>
        <p:txBody>
          <a:bodyPr/>
          <a:lstStyle>
            <a:lvl1pPr marL="0" indent="0">
              <a:buNone/>
              <a:defRPr sz="23000"/>
            </a:lvl1pPr>
            <a:lvl2pPr marL="3260883" indent="0">
              <a:buNone/>
              <a:defRPr sz="19800"/>
            </a:lvl2pPr>
            <a:lvl3pPr marL="6521754" indent="0">
              <a:buNone/>
              <a:defRPr sz="16600"/>
            </a:lvl3pPr>
            <a:lvl4pPr marL="9782643" indent="0">
              <a:buNone/>
              <a:defRPr sz="14100"/>
            </a:lvl4pPr>
            <a:lvl5pPr marL="13043526" indent="0">
              <a:buNone/>
              <a:defRPr sz="14100"/>
            </a:lvl5pPr>
            <a:lvl6pPr marL="16304397" indent="0">
              <a:buNone/>
              <a:defRPr sz="14100"/>
            </a:lvl6pPr>
            <a:lvl7pPr marL="19565274" indent="0">
              <a:buNone/>
              <a:defRPr sz="14100"/>
            </a:lvl7pPr>
            <a:lvl8pPr marL="22826163" indent="0">
              <a:buNone/>
              <a:defRPr sz="14100"/>
            </a:lvl8pPr>
            <a:lvl9pPr marL="26087040" indent="0">
              <a:buNone/>
              <a:defRPr sz="14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4350967"/>
            <a:ext cx="26334720" cy="5151118"/>
          </a:xfrm>
        </p:spPr>
        <p:txBody>
          <a:bodyPr/>
          <a:lstStyle>
            <a:lvl1pPr marL="0" indent="0">
              <a:buNone/>
              <a:defRPr sz="10200"/>
            </a:lvl1pPr>
            <a:lvl2pPr marL="3260883" indent="0">
              <a:buNone/>
              <a:defRPr sz="8300"/>
            </a:lvl2pPr>
            <a:lvl3pPr marL="6521754" indent="0">
              <a:buNone/>
              <a:defRPr sz="7000"/>
            </a:lvl3pPr>
            <a:lvl4pPr marL="9782643" indent="0">
              <a:buNone/>
              <a:defRPr sz="6400"/>
            </a:lvl4pPr>
            <a:lvl5pPr marL="13043526" indent="0">
              <a:buNone/>
              <a:defRPr sz="6400"/>
            </a:lvl5pPr>
            <a:lvl6pPr marL="16304397" indent="0">
              <a:buNone/>
              <a:defRPr sz="6400"/>
            </a:lvl6pPr>
            <a:lvl7pPr marL="19565274" indent="0">
              <a:buNone/>
              <a:defRPr sz="6400"/>
            </a:lvl7pPr>
            <a:lvl8pPr marL="22826163" indent="0">
              <a:buNone/>
              <a:defRPr sz="6400"/>
            </a:lvl8pPr>
            <a:lvl9pPr marL="26087040" indent="0">
              <a:buNone/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8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757683"/>
            <a:ext cx="39502080" cy="7315200"/>
          </a:xfrm>
          <a:prstGeom prst="rect">
            <a:avLst/>
          </a:prstGeom>
        </p:spPr>
        <p:txBody>
          <a:bodyPr vert="horz" lIns="652179" tIns="326093" rIns="652179" bIns="32609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10241291"/>
            <a:ext cx="39502080" cy="28966162"/>
          </a:xfrm>
          <a:prstGeom prst="rect">
            <a:avLst/>
          </a:prstGeom>
        </p:spPr>
        <p:txBody>
          <a:bodyPr vert="horz" lIns="652179" tIns="326093" rIns="652179" bIns="32609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40680672"/>
            <a:ext cx="10241280" cy="2336799"/>
          </a:xfrm>
          <a:prstGeom prst="rect">
            <a:avLst/>
          </a:prstGeom>
        </p:spPr>
        <p:txBody>
          <a:bodyPr vert="horz" lIns="652179" tIns="326093" rIns="652179" bIns="326093" rtlCol="0" anchor="ctr"/>
          <a:lstStyle>
            <a:lvl1pPr algn="l">
              <a:defRPr sz="8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A738-7689-43DB-8968-4653245B57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40680672"/>
            <a:ext cx="13898880" cy="2336799"/>
          </a:xfrm>
          <a:prstGeom prst="rect">
            <a:avLst/>
          </a:prstGeom>
        </p:spPr>
        <p:txBody>
          <a:bodyPr vert="horz" lIns="652179" tIns="326093" rIns="652179" bIns="326093" rtlCol="0" anchor="ctr"/>
          <a:lstStyle>
            <a:lvl1pPr algn="ctr">
              <a:defRPr sz="8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40680672"/>
            <a:ext cx="10241280" cy="2336799"/>
          </a:xfrm>
          <a:prstGeom prst="rect">
            <a:avLst/>
          </a:prstGeom>
        </p:spPr>
        <p:txBody>
          <a:bodyPr vert="horz" lIns="652179" tIns="326093" rIns="652179" bIns="326093" rtlCol="0" anchor="ctr"/>
          <a:lstStyle>
            <a:lvl1pPr algn="r">
              <a:defRPr sz="8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71601-D004-4F42-97BB-91FB2936D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4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521754" rtl="0" eaLnBrk="1" latinLnBrk="0" hangingPunct="1">
        <a:spcBef>
          <a:spcPct val="0"/>
        </a:spcBef>
        <a:buNone/>
        <a:defRPr sz="3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5658" indent="-2445658" algn="l" defTabSz="65217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0" kern="1200">
          <a:solidFill>
            <a:schemeClr val="tx1"/>
          </a:solidFill>
          <a:latin typeface="+mn-lt"/>
          <a:ea typeface="+mn-ea"/>
          <a:cs typeface="+mn-cs"/>
        </a:defRPr>
      </a:lvl1pPr>
      <a:lvl2pPr marL="5298931" indent="-2038054" algn="l" defTabSz="6521754" rtl="0" eaLnBrk="1" latinLnBrk="0" hangingPunct="1">
        <a:spcBef>
          <a:spcPct val="20000"/>
        </a:spcBef>
        <a:buFont typeface="Arial" panose="020B0604020202020204" pitchFamily="34" charset="0"/>
        <a:buChar char="–"/>
        <a:defRPr sz="19800" kern="1200">
          <a:solidFill>
            <a:schemeClr val="tx1"/>
          </a:solidFill>
          <a:latin typeface="+mn-lt"/>
          <a:ea typeface="+mn-ea"/>
          <a:cs typeface="+mn-cs"/>
        </a:defRPr>
      </a:lvl2pPr>
      <a:lvl3pPr marL="8152198" indent="-1630438" algn="l" defTabSz="6521754" rtl="0" eaLnBrk="1" latinLnBrk="0" hangingPunct="1">
        <a:spcBef>
          <a:spcPct val="20000"/>
        </a:spcBef>
        <a:buFont typeface="Arial" panose="020B0604020202020204" pitchFamily="34" charset="0"/>
        <a:buChar char="•"/>
        <a:defRPr sz="16600" kern="1200">
          <a:solidFill>
            <a:schemeClr val="tx1"/>
          </a:solidFill>
          <a:latin typeface="+mn-lt"/>
          <a:ea typeface="+mn-ea"/>
          <a:cs typeface="+mn-cs"/>
        </a:defRPr>
      </a:lvl3pPr>
      <a:lvl4pPr marL="11413075" indent="-1630438" algn="l" defTabSz="6521754" rtl="0" eaLnBrk="1" latinLnBrk="0" hangingPunct="1">
        <a:spcBef>
          <a:spcPct val="20000"/>
        </a:spcBef>
        <a:buFont typeface="Arial" panose="020B0604020202020204" pitchFamily="34" charset="0"/>
        <a:buChar char="–"/>
        <a:defRPr sz="14100" kern="1200">
          <a:solidFill>
            <a:schemeClr val="tx1"/>
          </a:solidFill>
          <a:latin typeface="+mn-lt"/>
          <a:ea typeface="+mn-ea"/>
          <a:cs typeface="+mn-cs"/>
        </a:defRPr>
      </a:lvl4pPr>
      <a:lvl5pPr marL="14673958" indent="-1630438" algn="l" defTabSz="6521754" rtl="0" eaLnBrk="1" latinLnBrk="0" hangingPunct="1">
        <a:spcBef>
          <a:spcPct val="20000"/>
        </a:spcBef>
        <a:buFont typeface="Arial" panose="020B0604020202020204" pitchFamily="34" charset="0"/>
        <a:buChar char="»"/>
        <a:defRPr sz="14100" kern="1200">
          <a:solidFill>
            <a:schemeClr val="tx1"/>
          </a:solidFill>
          <a:latin typeface="+mn-lt"/>
          <a:ea typeface="+mn-ea"/>
          <a:cs typeface="+mn-cs"/>
        </a:defRPr>
      </a:lvl5pPr>
      <a:lvl6pPr marL="17934842" indent="-1630438" algn="l" defTabSz="6521754" rtl="0" eaLnBrk="1" latinLnBrk="0" hangingPunct="1">
        <a:spcBef>
          <a:spcPct val="20000"/>
        </a:spcBef>
        <a:buFont typeface="Arial" panose="020B0604020202020204" pitchFamily="34" charset="0"/>
        <a:buChar char="•"/>
        <a:defRPr sz="14100" kern="1200">
          <a:solidFill>
            <a:schemeClr val="tx1"/>
          </a:solidFill>
          <a:latin typeface="+mn-lt"/>
          <a:ea typeface="+mn-ea"/>
          <a:cs typeface="+mn-cs"/>
        </a:defRPr>
      </a:lvl6pPr>
      <a:lvl7pPr marL="21195718" indent="-1630438" algn="l" defTabSz="6521754" rtl="0" eaLnBrk="1" latinLnBrk="0" hangingPunct="1">
        <a:spcBef>
          <a:spcPct val="20000"/>
        </a:spcBef>
        <a:buFont typeface="Arial" panose="020B0604020202020204" pitchFamily="34" charset="0"/>
        <a:buChar char="•"/>
        <a:defRPr sz="14100" kern="1200">
          <a:solidFill>
            <a:schemeClr val="tx1"/>
          </a:solidFill>
          <a:latin typeface="+mn-lt"/>
          <a:ea typeface="+mn-ea"/>
          <a:cs typeface="+mn-cs"/>
        </a:defRPr>
      </a:lvl7pPr>
      <a:lvl8pPr marL="24456602" indent="-1630438" algn="l" defTabSz="6521754" rtl="0" eaLnBrk="1" latinLnBrk="0" hangingPunct="1">
        <a:spcBef>
          <a:spcPct val="20000"/>
        </a:spcBef>
        <a:buFont typeface="Arial" panose="020B0604020202020204" pitchFamily="34" charset="0"/>
        <a:buChar char="•"/>
        <a:defRPr sz="14100" kern="1200">
          <a:solidFill>
            <a:schemeClr val="tx1"/>
          </a:solidFill>
          <a:latin typeface="+mn-lt"/>
          <a:ea typeface="+mn-ea"/>
          <a:cs typeface="+mn-cs"/>
        </a:defRPr>
      </a:lvl8pPr>
      <a:lvl9pPr marL="27717478" indent="-1630438" algn="l" defTabSz="6521754" rtl="0" eaLnBrk="1" latinLnBrk="0" hangingPunct="1">
        <a:spcBef>
          <a:spcPct val="20000"/>
        </a:spcBef>
        <a:buFont typeface="Arial" panose="020B0604020202020204" pitchFamily="34" charset="0"/>
        <a:buChar char="•"/>
        <a:defRPr sz="14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21754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1pPr>
      <a:lvl2pPr marL="3260883" algn="l" defTabSz="6521754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6521754" algn="l" defTabSz="6521754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3pPr>
      <a:lvl4pPr marL="9782643" algn="l" defTabSz="6521754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4pPr>
      <a:lvl5pPr marL="13043526" algn="l" defTabSz="6521754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5pPr>
      <a:lvl6pPr marL="16304397" algn="l" defTabSz="6521754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6pPr>
      <a:lvl7pPr marL="19565274" algn="l" defTabSz="6521754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7pPr>
      <a:lvl8pPr marL="22826163" algn="l" defTabSz="6521754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87040" algn="l" defTabSz="6521754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727226" y="15525442"/>
            <a:ext cx="10430054" cy="1634475"/>
          </a:xfrm>
          <a:prstGeom prst="rect">
            <a:avLst/>
          </a:prstGeom>
          <a:noFill/>
        </p:spPr>
        <p:txBody>
          <a:bodyPr wrap="square" lIns="94662" tIns="47334" rIns="94662" bIns="47334" rtlCol="0">
            <a:spAutoFit/>
          </a:bodyPr>
          <a:lstStyle/>
          <a:p>
            <a:r>
              <a:rPr lang="en-US" sz="1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10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940142" y="1366865"/>
            <a:ext cx="8147078" cy="1634475"/>
          </a:xfrm>
          <a:prstGeom prst="rect">
            <a:avLst/>
          </a:prstGeom>
          <a:noFill/>
        </p:spPr>
        <p:txBody>
          <a:bodyPr wrap="square" lIns="94662" tIns="47334" rIns="94662" bIns="47334" rtlCol="0">
            <a:spAutoFit/>
          </a:bodyPr>
          <a:lstStyle/>
          <a:p>
            <a:r>
              <a:rPr lang="en-US" sz="1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27226" y="1296973"/>
            <a:ext cx="8093414" cy="1634475"/>
          </a:xfrm>
          <a:prstGeom prst="rect">
            <a:avLst/>
          </a:prstGeom>
          <a:noFill/>
        </p:spPr>
        <p:txBody>
          <a:bodyPr wrap="square" lIns="94662" tIns="47334" rIns="94662" bIns="47334" rtlCol="0">
            <a:spAutoFit/>
          </a:bodyPr>
          <a:lstStyle/>
          <a:p>
            <a:r>
              <a:rPr lang="en-US" sz="1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0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2934" y="15263899"/>
            <a:ext cx="10127290" cy="1634475"/>
          </a:xfrm>
          <a:prstGeom prst="rect">
            <a:avLst/>
          </a:prstGeom>
          <a:noFill/>
        </p:spPr>
        <p:txBody>
          <a:bodyPr wrap="square" lIns="94662" tIns="47334" rIns="94662" bIns="47334" rtlCol="0">
            <a:spAutoFit/>
          </a:bodyPr>
          <a:lstStyle/>
          <a:p>
            <a:r>
              <a:rPr lang="en-US" sz="1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833558" y="15550396"/>
            <a:ext cx="9194016" cy="1634475"/>
          </a:xfrm>
          <a:prstGeom prst="rect">
            <a:avLst/>
          </a:prstGeom>
          <a:noFill/>
        </p:spPr>
        <p:txBody>
          <a:bodyPr wrap="square" lIns="94662" tIns="47334" rIns="94662" bIns="47334" rtlCol="0">
            <a:spAutoFit/>
          </a:bodyPr>
          <a:lstStyle/>
          <a:p>
            <a:r>
              <a:rPr lang="en-US" sz="1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00086" y="1366865"/>
            <a:ext cx="8752448" cy="1634475"/>
          </a:xfrm>
          <a:prstGeom prst="rect">
            <a:avLst/>
          </a:prstGeom>
          <a:noFill/>
        </p:spPr>
        <p:txBody>
          <a:bodyPr wrap="square" lIns="94662" tIns="47334" rIns="94662" bIns="47334" rtlCol="0">
            <a:spAutoFit/>
          </a:bodyPr>
          <a:lstStyle/>
          <a:p>
            <a:r>
              <a:rPr lang="en-US" sz="1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00086" y="29668128"/>
            <a:ext cx="10127290" cy="1634475"/>
          </a:xfrm>
          <a:prstGeom prst="rect">
            <a:avLst/>
          </a:prstGeom>
          <a:noFill/>
        </p:spPr>
        <p:txBody>
          <a:bodyPr wrap="square" lIns="94662" tIns="47334" rIns="94662" bIns="47334" rtlCol="0">
            <a:spAutoFit/>
          </a:bodyPr>
          <a:lstStyle/>
          <a:p>
            <a:r>
              <a:rPr lang="en-US" sz="1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833550" y="29668128"/>
            <a:ext cx="9607795" cy="1634475"/>
          </a:xfrm>
          <a:prstGeom prst="rect">
            <a:avLst/>
          </a:prstGeom>
          <a:noFill/>
        </p:spPr>
        <p:txBody>
          <a:bodyPr wrap="square" lIns="94662" tIns="47334" rIns="94662" bIns="47334" rtlCol="0">
            <a:spAutoFit/>
          </a:bodyPr>
          <a:lstStyle/>
          <a:p>
            <a:r>
              <a:rPr lang="en-US" sz="1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56896" y="29594702"/>
            <a:ext cx="10741338" cy="1634475"/>
          </a:xfrm>
          <a:prstGeom prst="rect">
            <a:avLst/>
          </a:prstGeom>
          <a:noFill/>
        </p:spPr>
        <p:txBody>
          <a:bodyPr wrap="square" lIns="94662" tIns="47334" rIns="94662" bIns="47334" rtlCol="0">
            <a:spAutoFit/>
          </a:bodyPr>
          <a:lstStyle/>
          <a:p>
            <a:r>
              <a:rPr lang="en-US" sz="1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086" y="3695324"/>
            <a:ext cx="11887200" cy="115685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3847" y="2982290"/>
            <a:ext cx="11887200" cy="118125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3965" y="3305817"/>
            <a:ext cx="11887200" cy="114890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458" y="17184871"/>
            <a:ext cx="11887200" cy="117145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6966" y="16973921"/>
            <a:ext cx="11887200" cy="118129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0138" y="16898374"/>
            <a:ext cx="11887200" cy="115810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934" y="31302603"/>
            <a:ext cx="11887200" cy="115203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6332" y="31201585"/>
            <a:ext cx="11887200" cy="1130378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8653" y="31062084"/>
            <a:ext cx="11887200" cy="1144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60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10</Words>
  <Application>Microsoft Office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PHRI 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Senay Asma</dc:creator>
  <cp:lastModifiedBy>Senay Asma</cp:lastModifiedBy>
  <cp:revision>31</cp:revision>
  <cp:lastPrinted>2015-03-02T20:31:16Z</cp:lastPrinted>
  <dcterms:created xsi:type="dcterms:W3CDTF">2015-03-02T16:19:15Z</dcterms:created>
  <dcterms:modified xsi:type="dcterms:W3CDTF">2015-03-11T03:07:59Z</dcterms:modified>
</cp:coreProperties>
</file>