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74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0177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114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451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38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9165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239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3949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8524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143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455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323FB-8818-4635-A009-653CEE39546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7EBD5-4456-4132-B2B6-AF1C8B2B77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024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From old gel doc computer\HS_MspJI_Agro_50_4Enzy_test2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4" t="22614" r="37760" b="18758"/>
          <a:stretch/>
        </p:blipFill>
        <p:spPr bwMode="auto">
          <a:xfrm>
            <a:off x="2240240" y="2525527"/>
            <a:ext cx="4236504" cy="277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89778" y="2617167"/>
            <a:ext cx="441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400" dirty="0" smtClean="0">
                <a:latin typeface="Arial" pitchFamily="34" charset="0"/>
                <a:cs typeface="Arial" pitchFamily="34" charset="0"/>
              </a:rPr>
              <a:t>2 k</a:t>
            </a:r>
            <a:endParaRPr lang="en-A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9778" y="2924944"/>
            <a:ext cx="441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400" dirty="0">
                <a:latin typeface="Arial" pitchFamily="34" charset="0"/>
                <a:cs typeface="Arial" pitchFamily="34" charset="0"/>
              </a:rPr>
              <a:t>1</a:t>
            </a:r>
            <a:r>
              <a:rPr lang="en-AU" sz="1400" dirty="0" smtClean="0">
                <a:latin typeface="Arial" pitchFamily="34" charset="0"/>
                <a:cs typeface="Arial" pitchFamily="34" charset="0"/>
              </a:rPr>
              <a:t> k</a:t>
            </a:r>
            <a:endParaRPr lang="en-A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5762" y="3284984"/>
            <a:ext cx="585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400" dirty="0" smtClean="0">
                <a:latin typeface="Arial" pitchFamily="34" charset="0"/>
                <a:cs typeface="Arial" pitchFamily="34" charset="0"/>
              </a:rPr>
              <a:t>0.5 k</a:t>
            </a:r>
            <a:endParaRPr lang="en-A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3789040"/>
            <a:ext cx="827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400" dirty="0" smtClean="0">
                <a:latin typeface="Arial" pitchFamily="34" charset="0"/>
                <a:cs typeface="Arial" pitchFamily="34" charset="0"/>
              </a:rPr>
              <a:t>0.25 k</a:t>
            </a:r>
            <a:endParaRPr lang="en-A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55168" y="4365104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400" dirty="0" smtClean="0">
                <a:latin typeface="Arial" pitchFamily="34" charset="0"/>
                <a:cs typeface="Arial" pitchFamily="34" charset="0"/>
              </a:rPr>
              <a:t>0.1 k</a:t>
            </a:r>
            <a:endParaRPr lang="en-A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8000000">
            <a:off x="2281824" y="1704110"/>
            <a:ext cx="139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Immolase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8000000">
            <a:off x="2727624" y="1700747"/>
            <a:ext cx="139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MangoTaq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8000000">
            <a:off x="3159672" y="1700747"/>
            <a:ext cx="139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Pfu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931726" y="1336635"/>
            <a:ext cx="16402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73469" y="980728"/>
            <a:ext cx="149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Arial" pitchFamily="34" charset="0"/>
                <a:cs typeface="Arial" pitchFamily="34" charset="0"/>
              </a:rPr>
              <a:t>3</a:t>
            </a:r>
            <a:r>
              <a:rPr lang="en-A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dirty="0">
                <a:latin typeface="Arial" pitchFamily="34" charset="0"/>
                <a:cs typeface="Arial" pitchFamily="34" charset="0"/>
              </a:rPr>
              <a:t>µM</a:t>
            </a:r>
          </a:p>
        </p:txBody>
      </p:sp>
      <p:sp>
        <p:nvSpPr>
          <p:cNvPr id="20" name="TextBox 19"/>
          <p:cNvSpPr txBox="1"/>
          <p:nvPr/>
        </p:nvSpPr>
        <p:spPr>
          <a:xfrm rot="18000000">
            <a:off x="3583743" y="1707378"/>
            <a:ext cx="139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Phusion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8000000">
            <a:off x="4239792" y="1681678"/>
            <a:ext cx="139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Immolase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8000000">
            <a:off x="4685592" y="1678315"/>
            <a:ext cx="139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MangoTaq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8000000">
            <a:off x="5117640" y="1678315"/>
            <a:ext cx="139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Pfu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4889694" y="1314203"/>
            <a:ext cx="16402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31437" y="958296"/>
            <a:ext cx="149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en-AU" dirty="0">
                <a:latin typeface="Arial" pitchFamily="34" charset="0"/>
                <a:cs typeface="Arial" pitchFamily="34" charset="0"/>
              </a:rPr>
              <a:t>µM</a:t>
            </a:r>
          </a:p>
        </p:txBody>
      </p:sp>
      <p:sp>
        <p:nvSpPr>
          <p:cNvPr id="26" name="TextBox 25"/>
          <p:cNvSpPr txBox="1"/>
          <p:nvPr/>
        </p:nvSpPr>
        <p:spPr>
          <a:xfrm rot="18000000">
            <a:off x="5541711" y="1684946"/>
            <a:ext cx="139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Phusion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76672"/>
            <a:ext cx="2740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Additional </a:t>
            </a:r>
            <a: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  <a:t>file 2</a:t>
            </a:r>
            <a:endParaRPr lang="en-A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7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25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CenITex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Hiroshi Shinozuka</dc:creator>
  <cp:lastModifiedBy>Hiroshi Shinozuka</cp:lastModifiedBy>
  <cp:revision>6</cp:revision>
  <dcterms:created xsi:type="dcterms:W3CDTF">2014-03-06T01:08:40Z</dcterms:created>
  <dcterms:modified xsi:type="dcterms:W3CDTF">2015-02-11T04:17:17Z</dcterms:modified>
</cp:coreProperties>
</file>