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08" y="-4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22356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99087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6021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14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8243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40173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7847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43881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544467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968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313147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9435F-6D37-46A9-AFDB-96753930CDD4}" type="datetimeFigureOut">
              <a:rPr lang="en-AU" smtClean="0"/>
              <a:t>11/02/2015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A9120-524F-458E-9BB3-8B8B291E23BE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6623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HS_MspJI_14122012a.bm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611" t="16632" r="27887" b="53178"/>
          <a:stretch/>
        </p:blipFill>
        <p:spPr bwMode="auto">
          <a:xfrm>
            <a:off x="3359603" y="2581612"/>
            <a:ext cx="2721030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858166" y="2564904"/>
            <a:ext cx="510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600" dirty="0" smtClean="0">
                <a:latin typeface="Arial" pitchFamily="34" charset="0"/>
                <a:cs typeface="Arial" pitchFamily="34" charset="0"/>
              </a:rPr>
              <a:t>2 k</a:t>
            </a:r>
            <a:endParaRPr lang="en-A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8166" y="2802414"/>
            <a:ext cx="5103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600" dirty="0">
                <a:latin typeface="Arial" pitchFamily="34" charset="0"/>
                <a:cs typeface="Arial" pitchFamily="34" charset="0"/>
              </a:rPr>
              <a:t>1</a:t>
            </a:r>
            <a:r>
              <a:rPr lang="en-AU" sz="1600" dirty="0" smtClean="0">
                <a:latin typeface="Arial" pitchFamily="34" charset="0"/>
                <a:cs typeface="Arial" pitchFamily="34" charset="0"/>
              </a:rPr>
              <a:t> k</a:t>
            </a:r>
            <a:endParaRPr lang="en-A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1669" y="3090446"/>
            <a:ext cx="6768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600" dirty="0" smtClean="0">
                <a:latin typeface="Arial" pitchFamily="34" charset="0"/>
                <a:cs typeface="Arial" pitchFamily="34" charset="0"/>
              </a:rPr>
              <a:t>0.5 k</a:t>
            </a:r>
            <a:endParaRPr lang="en-A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11760" y="3429000"/>
            <a:ext cx="956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600" dirty="0" smtClean="0">
                <a:latin typeface="Arial" pitchFamily="34" charset="0"/>
                <a:cs typeface="Arial" pitchFamily="34" charset="0"/>
              </a:rPr>
              <a:t>0.25 k</a:t>
            </a:r>
            <a:endParaRPr lang="en-A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8000000">
            <a:off x="3718866" y="1947831"/>
            <a:ext cx="111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100 </a:t>
            </a:r>
            <a:r>
              <a:rPr lang="en-AU" dirty="0" err="1" smtClean="0">
                <a:latin typeface="Arial" pitchFamily="34" charset="0"/>
                <a:cs typeface="Arial" pitchFamily="34" charset="0"/>
              </a:rPr>
              <a:t>ng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760" y="3861048"/>
            <a:ext cx="9567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AU" sz="1600" dirty="0" smtClean="0">
                <a:latin typeface="Arial" pitchFamily="34" charset="0"/>
                <a:cs typeface="Arial" pitchFamily="34" charset="0"/>
              </a:rPr>
              <a:t>0.1 k</a:t>
            </a:r>
            <a:endParaRPr lang="en-A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8000000">
            <a:off x="4150914" y="1947831"/>
            <a:ext cx="111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200 </a:t>
            </a:r>
            <a:r>
              <a:rPr lang="en-AU" dirty="0" err="1" smtClean="0">
                <a:latin typeface="Arial" pitchFamily="34" charset="0"/>
                <a:cs typeface="Arial" pitchFamily="34" charset="0"/>
              </a:rPr>
              <a:t>ng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8000000">
            <a:off x="4582962" y="1948549"/>
            <a:ext cx="111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500 </a:t>
            </a:r>
            <a:r>
              <a:rPr lang="en-AU" dirty="0" err="1" smtClean="0">
                <a:latin typeface="Arial" pitchFamily="34" charset="0"/>
                <a:cs typeface="Arial" pitchFamily="34" charset="0"/>
              </a:rPr>
              <a:t>ng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8000000">
            <a:off x="5015010" y="1948549"/>
            <a:ext cx="111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latin typeface="Arial" pitchFamily="34" charset="0"/>
                <a:cs typeface="Arial" pitchFamily="34" charset="0"/>
              </a:rPr>
              <a:t>1000 </a:t>
            </a:r>
            <a:r>
              <a:rPr lang="en-AU" dirty="0" err="1" smtClean="0">
                <a:latin typeface="Arial" pitchFamily="34" charset="0"/>
                <a:cs typeface="Arial" pitchFamily="34" charset="0"/>
              </a:rPr>
              <a:t>ng</a:t>
            </a:r>
            <a:endParaRPr lang="en-A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2922" y="1004756"/>
            <a:ext cx="2717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>
                <a:latin typeface="Arial" panose="020B0604020202020204" pitchFamily="34" charset="0"/>
                <a:cs typeface="Arial" panose="020B0604020202020204" pitchFamily="34" charset="0"/>
              </a:rPr>
              <a:t>Additional </a:t>
            </a:r>
            <a:r>
              <a:rPr lang="en-AU" b="1" dirty="0" smtClean="0">
                <a:latin typeface="Arial" panose="020B0604020202020204" pitchFamily="34" charset="0"/>
                <a:cs typeface="Arial" panose="020B0604020202020204" pitchFamily="34" charset="0"/>
              </a:rPr>
              <a:t>file 3</a:t>
            </a:r>
            <a:endParaRPr lang="en-A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2138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CenITex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Hiroshi Shinozuka</dc:creator>
  <cp:lastModifiedBy>Hiroshi Shinozuka</cp:lastModifiedBy>
  <cp:revision>3</cp:revision>
  <dcterms:created xsi:type="dcterms:W3CDTF">2014-03-06T03:22:06Z</dcterms:created>
  <dcterms:modified xsi:type="dcterms:W3CDTF">2015-02-11T04:17:31Z</dcterms:modified>
</cp:coreProperties>
</file>