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9" autoAdjust="0"/>
    <p:restoredTop sz="86383" autoAdjust="0"/>
  </p:normalViewPr>
  <p:slideViewPr>
    <p:cSldViewPr>
      <p:cViewPr varScale="1">
        <p:scale>
          <a:sx n="59" d="100"/>
          <a:sy n="59" d="100"/>
        </p:scale>
        <p:origin x="-83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2272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926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146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776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415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4417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185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951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4022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955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98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A72C9-60E7-4D24-8217-7299C0EA675E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BE40B-EAD0-4C84-BA8D-411E0D344D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852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780666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a)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Agro 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gDNA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genome-derived library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18635"/>
            <a:ext cx="3892009" cy="203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Isosceles Triangle 10"/>
          <p:cNvSpPr/>
          <p:nvPr/>
        </p:nvSpPr>
        <p:spPr>
          <a:xfrm rot="10800000">
            <a:off x="3851921" y="1201680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971601" y="1849753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Additional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file 4 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18243"/>
            <a:ext cx="3879317" cy="203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499992" y="764704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b)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Arab 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gDNA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genome-derived library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Isosceles Triangle 16"/>
          <p:cNvSpPr/>
          <p:nvPr/>
        </p:nvSpPr>
        <p:spPr>
          <a:xfrm rot="10800000">
            <a:off x="7596336" y="1182700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5112061" y="1705737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82" y="4205602"/>
            <a:ext cx="3879317" cy="203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15" y="4205602"/>
            <a:ext cx="3879317" cy="203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67544" y="3701546"/>
            <a:ext cx="3964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c)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Bt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KIT1-10/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MspJI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library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 rot="10800000">
            <a:off x="1043609" y="4565641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Isosceles Triangle 22"/>
          <p:cNvSpPr/>
          <p:nvPr/>
        </p:nvSpPr>
        <p:spPr>
          <a:xfrm rot="10800000">
            <a:off x="3419872" y="4066516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Isosceles Triangle 23"/>
          <p:cNvSpPr/>
          <p:nvPr/>
        </p:nvSpPr>
        <p:spPr>
          <a:xfrm rot="10800000">
            <a:off x="5076057" y="4565643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Isosceles Triangle 24"/>
          <p:cNvSpPr/>
          <p:nvPr/>
        </p:nvSpPr>
        <p:spPr>
          <a:xfrm rot="10800000">
            <a:off x="7380312" y="4066516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extBox 25"/>
          <p:cNvSpPr txBox="1"/>
          <p:nvPr/>
        </p:nvSpPr>
        <p:spPr>
          <a:xfrm>
            <a:off x="4572001" y="3701546"/>
            <a:ext cx="3964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latin typeface="Arial" pitchFamily="34" charset="0"/>
                <a:cs typeface="Arial" pitchFamily="34" charset="0"/>
              </a:rPr>
              <a:t>d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Bt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KIT1-10/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FspEI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library</a:t>
            </a:r>
          </a:p>
        </p:txBody>
      </p:sp>
    </p:spTree>
    <p:extLst>
      <p:ext uri="{BB962C8B-B14F-4D97-AF65-F5344CB8AC3E}">
        <p14:creationId xmlns:p14="http://schemas.microsoft.com/office/powerpoint/2010/main" val="2644396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44" y="1124744"/>
            <a:ext cx="3879317" cy="203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3879317" cy="203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95536" y="564642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e)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Bt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KIT1-10/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LpnPI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library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Isosceles Triangle 16"/>
          <p:cNvSpPr/>
          <p:nvPr/>
        </p:nvSpPr>
        <p:spPr>
          <a:xfrm rot="10800000">
            <a:off x="3203848" y="985656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1043608" y="1484784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TextBox 18"/>
          <p:cNvSpPr txBox="1"/>
          <p:nvPr/>
        </p:nvSpPr>
        <p:spPr>
          <a:xfrm>
            <a:off x="4499991" y="548680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f)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Bt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KIT27-37/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MspJI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library</a:t>
            </a:r>
          </a:p>
        </p:txBody>
      </p:sp>
      <p:sp>
        <p:nvSpPr>
          <p:cNvPr id="20" name="Isosceles Triangle 19"/>
          <p:cNvSpPr/>
          <p:nvPr/>
        </p:nvSpPr>
        <p:spPr>
          <a:xfrm rot="10800000">
            <a:off x="7164288" y="966676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5076057" y="1489713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67" y="3917570"/>
            <a:ext cx="3879317" cy="203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17570"/>
            <a:ext cx="3879317" cy="203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67544" y="3356992"/>
            <a:ext cx="3964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g)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Bt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KIT27-37/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FspEI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library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Isosceles Triangle 24"/>
          <p:cNvSpPr/>
          <p:nvPr/>
        </p:nvSpPr>
        <p:spPr>
          <a:xfrm rot="10800000">
            <a:off x="1043609" y="4221087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Isosceles Triangle 25"/>
          <p:cNvSpPr/>
          <p:nvPr/>
        </p:nvSpPr>
        <p:spPr>
          <a:xfrm rot="10800000">
            <a:off x="3203848" y="3721962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Isosceles Triangle 26"/>
          <p:cNvSpPr/>
          <p:nvPr/>
        </p:nvSpPr>
        <p:spPr>
          <a:xfrm rot="10800000">
            <a:off x="5004048" y="4221089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Isosceles Triangle 27"/>
          <p:cNvSpPr/>
          <p:nvPr/>
        </p:nvSpPr>
        <p:spPr>
          <a:xfrm rot="10800000">
            <a:off x="7164288" y="3721962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/>
          <p:cNvSpPr txBox="1"/>
          <p:nvPr/>
        </p:nvSpPr>
        <p:spPr>
          <a:xfrm>
            <a:off x="4572001" y="3356992"/>
            <a:ext cx="3964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h)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Bt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KIT27-37/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LpnPI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library</a:t>
            </a:r>
          </a:p>
        </p:txBody>
      </p:sp>
    </p:spTree>
    <p:extLst>
      <p:ext uri="{BB962C8B-B14F-4D97-AF65-F5344CB8AC3E}">
        <p14:creationId xmlns:p14="http://schemas.microsoft.com/office/powerpoint/2010/main" val="2251559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026217"/>
            <a:ext cx="3888433" cy="203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67544" y="605202"/>
            <a:ext cx="4104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Arabidopsis thaliana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genome-derived BAC clone library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37250"/>
            <a:ext cx="3879317" cy="203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499991" y="605202"/>
            <a:ext cx="4104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j) Ryegrass 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endophyte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genome-derived library (rep1)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Isosceles Triangle 14"/>
          <p:cNvSpPr/>
          <p:nvPr/>
        </p:nvSpPr>
        <p:spPr>
          <a:xfrm rot="10800000">
            <a:off x="3923929" y="893234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1187623" y="1253274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7812360" y="965242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5148065" y="1253274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TextBox 18"/>
          <p:cNvSpPr txBox="1"/>
          <p:nvPr/>
        </p:nvSpPr>
        <p:spPr>
          <a:xfrm>
            <a:off x="548665" y="3261307"/>
            <a:ext cx="4104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k) Ryegrass 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endophyte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genome-derived library (rep2)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93355"/>
            <a:ext cx="4032448" cy="211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Isosceles Triangle 20"/>
          <p:cNvSpPr/>
          <p:nvPr/>
        </p:nvSpPr>
        <p:spPr>
          <a:xfrm rot="10800000">
            <a:off x="3851923" y="3550582"/>
            <a:ext cx="72008" cy="14401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1115617" y="3910622"/>
            <a:ext cx="72008" cy="144016"/>
          </a:xfrm>
          <a:prstGeom prst="triangl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9381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7407</TotalTime>
  <Words>65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CenITex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Hiroshi Shinozuka</dc:creator>
  <cp:lastModifiedBy>Hiroshi Shinozuka</cp:lastModifiedBy>
  <cp:revision>22</cp:revision>
  <dcterms:created xsi:type="dcterms:W3CDTF">2013-06-06T01:34:59Z</dcterms:created>
  <dcterms:modified xsi:type="dcterms:W3CDTF">2015-02-11T04:17:39Z</dcterms:modified>
</cp:coreProperties>
</file>