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9420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45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785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692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059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01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192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7516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675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0365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550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A049A-237F-425E-B511-15B3DF2557DA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E2D7A-2196-4B72-9B75-1EE004518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13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5227" y="2031682"/>
            <a:ext cx="6773545" cy="27946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Additional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file 8 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53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CenITex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 Shinozuka</dc:creator>
  <cp:lastModifiedBy>Hiroshi Shinozuka</cp:lastModifiedBy>
  <cp:revision>3</cp:revision>
  <dcterms:created xsi:type="dcterms:W3CDTF">2015-02-02T02:54:14Z</dcterms:created>
  <dcterms:modified xsi:type="dcterms:W3CDTF">2015-02-11T04:18:02Z</dcterms:modified>
</cp:coreProperties>
</file>