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315200" cy="96012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2" y="12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79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1867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92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672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880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550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197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964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855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365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6655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A5089-7C49-4321-85D7-BF11D4ECCD35}" type="datetimeFigureOut">
              <a:rPr lang="en-CA" smtClean="0"/>
              <a:t>27/02/2015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4F537-1A0D-4161-A1F9-3EED6091ECE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166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microsoft.com/office/2007/relationships/hdphoto" Target="../media/hdphoto4.wdp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7.jpe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4" b="5133"/>
          <a:stretch/>
        </p:blipFill>
        <p:spPr bwMode="auto">
          <a:xfrm>
            <a:off x="4626698" y="4746557"/>
            <a:ext cx="1784611" cy="1299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8" b="6230"/>
          <a:stretch/>
        </p:blipFill>
        <p:spPr bwMode="auto">
          <a:xfrm>
            <a:off x="4626698" y="3513225"/>
            <a:ext cx="1784611" cy="123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78" b="4352"/>
          <a:stretch/>
        </p:blipFill>
        <p:spPr bwMode="auto">
          <a:xfrm>
            <a:off x="4626698" y="6154579"/>
            <a:ext cx="1784611" cy="129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19" b="4937"/>
          <a:stretch/>
        </p:blipFill>
        <p:spPr bwMode="auto">
          <a:xfrm>
            <a:off x="4626698" y="2065320"/>
            <a:ext cx="1784611" cy="130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04" y="6197216"/>
            <a:ext cx="3606614" cy="10739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06" y="2142235"/>
            <a:ext cx="3606616" cy="10644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04" y="3525797"/>
            <a:ext cx="3606619" cy="1005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08" y="4829484"/>
            <a:ext cx="3606615" cy="10828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2736" y="1835696"/>
            <a:ext cx="4193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err="1" smtClean="0">
                <a:latin typeface="Arial" pitchFamily="34" charset="0"/>
                <a:cs typeface="Arial" pitchFamily="34" charset="0"/>
              </a:rPr>
              <a:t>Nifedipine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 – L-type calcium channel inhibitor</a:t>
            </a:r>
            <a:endParaRPr lang="en-C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2736" y="3232149"/>
            <a:ext cx="4195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latin typeface="Arial" pitchFamily="34" charset="0"/>
                <a:cs typeface="Arial" pitchFamily="34" charset="0"/>
              </a:rPr>
              <a:t>Verapamil – L-type calcium channel inhibitor</a:t>
            </a:r>
            <a:endParaRPr lang="en-C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52736" y="4537438"/>
            <a:ext cx="3962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err="1" smtClean="0">
                <a:latin typeface="Arial" pitchFamily="34" charset="0"/>
                <a:cs typeface="Arial" pitchFamily="34" charset="0"/>
              </a:rPr>
              <a:t>Bepridil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 – T-type calcium channel inhibitor</a:t>
            </a:r>
            <a:endParaRPr lang="en-C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52736" y="5943516"/>
            <a:ext cx="4226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err="1" smtClean="0">
                <a:latin typeface="Arial" pitchFamily="34" charset="0"/>
                <a:cs typeface="Arial" pitchFamily="34" charset="0"/>
              </a:rPr>
              <a:t>Mibefradil</a:t>
            </a:r>
            <a:r>
              <a:rPr lang="en-CA" sz="1600" dirty="0" smtClean="0">
                <a:latin typeface="Arial" pitchFamily="34" charset="0"/>
                <a:cs typeface="Arial" pitchFamily="34" charset="0"/>
              </a:rPr>
              <a:t>  – T-type calcium channel inhibitor</a:t>
            </a:r>
            <a:endParaRPr lang="en-CA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672" y="2271431"/>
            <a:ext cx="805767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Thomas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4394" y="2845014"/>
            <a:ext cx="638045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Sham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672" y="4989176"/>
            <a:ext cx="805767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Thomas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394" y="5562759"/>
            <a:ext cx="638045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Sham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6672" y="6314484"/>
            <a:ext cx="805767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Thomas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4394" y="6888067"/>
            <a:ext cx="638045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Sham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672" y="3596738"/>
            <a:ext cx="805767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Thomas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394" y="4170321"/>
            <a:ext cx="638045" cy="290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>
                <a:latin typeface="Arial" pitchFamily="34" charset="0"/>
                <a:cs typeface="Arial" pitchFamily="34" charset="0"/>
              </a:rPr>
              <a:t>Sham</a:t>
            </a:r>
            <a:endParaRPr lang="en-CA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21713" y="7271188"/>
            <a:ext cx="3767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>
                <a:latin typeface="Arial" pitchFamily="34" charset="0"/>
                <a:cs typeface="Arial" pitchFamily="34" charset="0"/>
              </a:rPr>
              <a:t>Background     1 min       15 min       30 min      45 min      60 min</a:t>
            </a:r>
            <a:endParaRPr lang="en-CA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5196902" y="4521430"/>
            <a:ext cx="2143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>
                <a:latin typeface="Arial" pitchFamily="34" charset="0"/>
                <a:cs typeface="Arial" pitchFamily="34" charset="0"/>
              </a:rPr>
              <a:t>Relative fluorescence</a:t>
            </a:r>
            <a:endParaRPr lang="en-CA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020&quot;&gt;&lt;/object&gt;&lt;object type=&quot;2&quot; unique_id=&quot;10021&quot;&gt;&lt;object type=&quot;3&quot; unique_id=&quot;10026&quot;&gt;&lt;property id=&quot;20148&quot; value=&quot;5&quot;/&gt;&lt;property id=&quot;20300&quot; value=&quot;Slide 1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45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Health Sciences North - Horizon Santé-Nord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rlafrenie</dc:creator>
  <cp:lastModifiedBy>rlafrenie</cp:lastModifiedBy>
  <cp:revision>34</cp:revision>
  <cp:lastPrinted>2015-02-27T16:18:36Z</cp:lastPrinted>
  <dcterms:created xsi:type="dcterms:W3CDTF">2012-11-25T22:31:52Z</dcterms:created>
  <dcterms:modified xsi:type="dcterms:W3CDTF">2015-02-27T16:18:53Z</dcterms:modified>
</cp:coreProperties>
</file>