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0897A-EF2E-40CE-A32F-C8E2A6EBDB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C628D-DE8D-466E-A33A-80B9EB3E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576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0897A-EF2E-40CE-A32F-C8E2A6EBDB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C628D-DE8D-466E-A33A-80B9EB3E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681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0897A-EF2E-40CE-A32F-C8E2A6EBDB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C628D-DE8D-466E-A33A-80B9EB3E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931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0897A-EF2E-40CE-A32F-C8E2A6EBDB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C628D-DE8D-466E-A33A-80B9EB3E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094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0897A-EF2E-40CE-A32F-C8E2A6EBDB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C628D-DE8D-466E-A33A-80B9EB3E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129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0897A-EF2E-40CE-A32F-C8E2A6EBDB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C628D-DE8D-466E-A33A-80B9EB3E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348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0897A-EF2E-40CE-A32F-C8E2A6EBDB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C628D-DE8D-466E-A33A-80B9EB3E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591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0897A-EF2E-40CE-A32F-C8E2A6EBDB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C628D-DE8D-466E-A33A-80B9EB3E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058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0897A-EF2E-40CE-A32F-C8E2A6EBDB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C628D-DE8D-466E-A33A-80B9EB3E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29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0897A-EF2E-40CE-A32F-C8E2A6EBDB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C628D-DE8D-466E-A33A-80B9EB3E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680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0897A-EF2E-40CE-A32F-C8E2A6EBDB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C628D-DE8D-466E-A33A-80B9EB3E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483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0897A-EF2E-40CE-A32F-C8E2A6EBDB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C628D-DE8D-466E-A33A-80B9EB3E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076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138" y="1397000"/>
            <a:ext cx="5672137" cy="407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24400" y="1957695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50/50 PEUU/PCL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4045993" y="41910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50/50 PEUU/PEO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736609" y="2325174"/>
            <a:ext cx="1103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100% PEUU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16967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7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Pittsburgh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Nicholas J. Amoroso</dc:creator>
  <cp:lastModifiedBy>Nicholas J. Amoroso</cp:lastModifiedBy>
  <cp:revision>3</cp:revision>
  <dcterms:created xsi:type="dcterms:W3CDTF">2012-06-26T17:41:48Z</dcterms:created>
  <dcterms:modified xsi:type="dcterms:W3CDTF">2012-06-26T21:27:47Z</dcterms:modified>
</cp:coreProperties>
</file>