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80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47E49-4AD8-0945-9FA8-01C455C4DCF5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8DD0B-F383-E543-B22E-263350852A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6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lung tumors form with BAC and </a:t>
            </a:r>
            <a:r>
              <a:rPr lang="en-US" dirty="0" err="1" smtClean="0"/>
              <a:t>adenocarcinoma</a:t>
            </a:r>
            <a:r>
              <a:rPr lang="en-US" dirty="0" smtClean="0"/>
              <a:t> features when mutant EGFR</a:t>
            </a:r>
            <a:r>
              <a:rPr lang="en-US" baseline="30000" dirty="0" smtClean="0"/>
              <a:t>DEL</a:t>
            </a:r>
            <a:r>
              <a:rPr lang="en-US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35332-817A-5F40-8F3D-B2AB3E880B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4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2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4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90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5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5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9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9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06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93092-9DF3-9540-8875-F1A94D48FDCF}" type="datetimeFigureOut">
              <a:rPr lang="en-US" smtClean="0"/>
              <a:pPr/>
              <a:t>9/28/14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53E7F-9C68-C144-95CF-1F20A67DD6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43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54240" y="15713"/>
            <a:ext cx="1889759" cy="421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latin typeface="Helvetica"/>
                <a:cs typeface="Helvetica"/>
              </a:rPr>
              <a:t>Song_Suppl.Fig2</a:t>
            </a:r>
            <a:endParaRPr lang="en-US" sz="1600" dirty="0">
              <a:latin typeface="Helvetica"/>
              <a:cs typeface="Helvetic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32" y="436879"/>
            <a:ext cx="6197809" cy="3085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102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Xiaol s</dc:creator>
  <cp:lastModifiedBy>Politi, Katerina</cp:lastModifiedBy>
  <cp:revision>22</cp:revision>
  <dcterms:created xsi:type="dcterms:W3CDTF">2012-12-24T20:25:30Z</dcterms:created>
  <dcterms:modified xsi:type="dcterms:W3CDTF">2014-09-28T17:50:20Z</dcterms:modified>
</cp:coreProperties>
</file>