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18B-38C4-4C5D-A39A-736656C04121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18EF-C311-497B-9346-32917BB2E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001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18B-38C4-4C5D-A39A-736656C04121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18EF-C311-497B-9346-32917BB2E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974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18B-38C4-4C5D-A39A-736656C04121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18EF-C311-497B-9346-32917BB2E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011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18B-38C4-4C5D-A39A-736656C04121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18EF-C311-497B-9346-32917BB2E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603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18B-38C4-4C5D-A39A-736656C04121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18EF-C311-497B-9346-32917BB2E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205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18B-38C4-4C5D-A39A-736656C04121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18EF-C311-497B-9346-32917BB2E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397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18B-38C4-4C5D-A39A-736656C04121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18EF-C311-497B-9346-32917BB2E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771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18B-38C4-4C5D-A39A-736656C04121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18EF-C311-497B-9346-32917BB2E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61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18B-38C4-4C5D-A39A-736656C04121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18EF-C311-497B-9346-32917BB2E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158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18B-38C4-4C5D-A39A-736656C04121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18EF-C311-497B-9346-32917BB2E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564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318B-38C4-4C5D-A39A-736656C04121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818EF-C311-497B-9346-32917BB2E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065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5318B-38C4-4C5D-A39A-736656C04121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818EF-C311-497B-9346-32917BB2EF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769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281" y="228600"/>
            <a:ext cx="7183438" cy="529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" y="6026727"/>
            <a:ext cx="8382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Figure S1. VEGF-A silencing in WM1617, C8161 and A2058 melanoma cells by plasmid-based </a:t>
            </a:r>
            <a:r>
              <a:rPr lang="en-US" sz="1200" b="1" dirty="0" err="1"/>
              <a:t>shRNA</a:t>
            </a:r>
            <a:r>
              <a:rPr lang="en-US" sz="1200" b="1" dirty="0"/>
              <a:t> (sh2)</a:t>
            </a:r>
            <a:r>
              <a:rPr lang="en-US" sz="1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99028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Amir Khalili</dc:creator>
  <cp:lastModifiedBy>Amir Khalili</cp:lastModifiedBy>
  <cp:revision>1</cp:revision>
  <dcterms:created xsi:type="dcterms:W3CDTF">2015-02-27T18:21:26Z</dcterms:created>
  <dcterms:modified xsi:type="dcterms:W3CDTF">2015-02-27T18:23:17Z</dcterms:modified>
</cp:coreProperties>
</file>