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519E-C016-4095-B324-7CEABFC70DC8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1362-BA5E-4CE6-8617-2C28049E0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43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519E-C016-4095-B324-7CEABFC70DC8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1362-BA5E-4CE6-8617-2C28049E0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700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519E-C016-4095-B324-7CEABFC70DC8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1362-BA5E-4CE6-8617-2C28049E0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994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519E-C016-4095-B324-7CEABFC70DC8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1362-BA5E-4CE6-8617-2C28049E0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405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519E-C016-4095-B324-7CEABFC70DC8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1362-BA5E-4CE6-8617-2C28049E0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028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519E-C016-4095-B324-7CEABFC70DC8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1362-BA5E-4CE6-8617-2C28049E0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763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519E-C016-4095-B324-7CEABFC70DC8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1362-BA5E-4CE6-8617-2C28049E0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46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519E-C016-4095-B324-7CEABFC70DC8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1362-BA5E-4CE6-8617-2C28049E0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682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519E-C016-4095-B324-7CEABFC70DC8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1362-BA5E-4CE6-8617-2C28049E0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742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519E-C016-4095-B324-7CEABFC70DC8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1362-BA5E-4CE6-8617-2C28049E0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030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519E-C016-4095-B324-7CEABFC70DC8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F1362-BA5E-4CE6-8617-2C28049E0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701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C519E-C016-4095-B324-7CEABFC70DC8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F1362-BA5E-4CE6-8617-2C28049E0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152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Picture 1" descr="sfig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5" y="1143000"/>
            <a:ext cx="9114509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5410200"/>
            <a:ext cx="81533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F</a:t>
            </a:r>
            <a:r>
              <a:rPr lang="en-US" sz="1600" b="1" dirty="0" smtClean="0"/>
              <a:t>igure S2</a:t>
            </a:r>
            <a:r>
              <a:rPr lang="en-US" sz="1600" b="1" dirty="0"/>
              <a:t>. VEGF-A KD retards </a:t>
            </a:r>
            <a:r>
              <a:rPr lang="en-US" sz="1600" b="1" dirty="0" err="1"/>
              <a:t>tumorigenicity</a:t>
            </a:r>
            <a:r>
              <a:rPr lang="en-US" sz="1600" b="1" dirty="0"/>
              <a:t> in WM1617 but not A2058 melanoma </a:t>
            </a:r>
            <a:r>
              <a:rPr lang="en-US" sz="1600" b="1" dirty="0" err="1"/>
              <a:t>xenografts</a:t>
            </a:r>
            <a:r>
              <a:rPr lang="en-US" sz="1600" b="1" dirty="0"/>
              <a:t>.</a:t>
            </a:r>
            <a:r>
              <a:rPr 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0983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Amir Khalili</dc:creator>
  <cp:lastModifiedBy>Amir Khalili</cp:lastModifiedBy>
  <cp:revision>1</cp:revision>
  <dcterms:created xsi:type="dcterms:W3CDTF">2015-02-27T18:23:23Z</dcterms:created>
  <dcterms:modified xsi:type="dcterms:W3CDTF">2015-02-27T18:27:14Z</dcterms:modified>
</cp:coreProperties>
</file>