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14" y="118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34275-D6D3-47C3-8D59-57F3FDBF6303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5F47-BD50-4DED-B6DA-08CD72052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26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34275-D6D3-47C3-8D59-57F3FDBF6303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5F47-BD50-4DED-B6DA-08CD72052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782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34275-D6D3-47C3-8D59-57F3FDBF6303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5F47-BD50-4DED-B6DA-08CD72052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439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34275-D6D3-47C3-8D59-57F3FDBF6303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5F47-BD50-4DED-B6DA-08CD72052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049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34275-D6D3-47C3-8D59-57F3FDBF6303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5F47-BD50-4DED-B6DA-08CD72052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800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34275-D6D3-47C3-8D59-57F3FDBF6303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5F47-BD50-4DED-B6DA-08CD72052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981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34275-D6D3-47C3-8D59-57F3FDBF6303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5F47-BD50-4DED-B6DA-08CD72052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181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34275-D6D3-47C3-8D59-57F3FDBF6303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5F47-BD50-4DED-B6DA-08CD72052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78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34275-D6D3-47C3-8D59-57F3FDBF6303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5F47-BD50-4DED-B6DA-08CD72052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562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34275-D6D3-47C3-8D59-57F3FDBF6303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5F47-BD50-4DED-B6DA-08CD72052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223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34275-D6D3-47C3-8D59-57F3FDBF6303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5F47-BD50-4DED-B6DA-08CD72052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776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34275-D6D3-47C3-8D59-57F3FDBF6303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55F47-BD50-4DED-B6DA-08CD72052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84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67970" y="192286"/>
            <a:ext cx="417830" cy="37338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>
              <a:spcBef>
                <a:spcPts val="0"/>
              </a:spcBef>
              <a:spcAft>
                <a:spcPts val="1000"/>
              </a:spcAft>
            </a:pPr>
            <a:r>
              <a:rPr lang="en-US" sz="1800" b="1" dirty="0">
                <a:effectLst/>
                <a:latin typeface="Calibri"/>
                <a:ea typeface="MS Mincho"/>
                <a:cs typeface="Times New Roman"/>
              </a:rPr>
              <a:t>A</a:t>
            </a:r>
            <a:endParaRPr lang="en-US" sz="1200" dirty="0">
              <a:effectLst/>
              <a:latin typeface="Cambria"/>
              <a:ea typeface="MS Mincho"/>
              <a:cs typeface="Times New Roman"/>
            </a:endParaRPr>
          </a:p>
        </p:txBody>
      </p:sp>
      <p:pic>
        <p:nvPicPr>
          <p:cNvPr id="205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259287"/>
            <a:ext cx="4838700" cy="5396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1" y="4393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" y="5011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60" name="Picture 22" descr="sfig 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90" y="6019801"/>
            <a:ext cx="6779119" cy="108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267970" y="5741671"/>
            <a:ext cx="417830" cy="37338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>
              <a:spcBef>
                <a:spcPts val="0"/>
              </a:spcBef>
              <a:spcAft>
                <a:spcPts val="1000"/>
              </a:spcAft>
            </a:pPr>
            <a:r>
              <a:rPr lang="en-US" sz="1800" b="1">
                <a:effectLst/>
                <a:latin typeface="Calibri"/>
                <a:ea typeface="MS Mincho"/>
                <a:cs typeface="Times New Roman"/>
              </a:rPr>
              <a:t>B</a:t>
            </a:r>
            <a:endParaRPr lang="en-US" sz="1200">
              <a:effectLst/>
              <a:latin typeface="Cambria"/>
              <a:ea typeface="MS Mincho"/>
              <a:cs typeface="Times New Roman"/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152400" y="1963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152400" y="65353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6691" y="7543800"/>
            <a:ext cx="67791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/>
              <a:t>F</a:t>
            </a:r>
            <a:r>
              <a:rPr lang="en-US" sz="1400" b="1" dirty="0" smtClean="0"/>
              <a:t>igure S3</a:t>
            </a:r>
            <a:r>
              <a:rPr lang="en-US" sz="1400" dirty="0"/>
              <a:t>.  </a:t>
            </a:r>
            <a:r>
              <a:rPr lang="en-US" sz="1400" b="1" dirty="0"/>
              <a:t>VEGF-A KD does not modulate VM formation or MSLC subpopulations in C8161 or A2058 melanoma </a:t>
            </a:r>
            <a:r>
              <a:rPr lang="en-US" sz="1400" b="1" dirty="0" err="1"/>
              <a:t>xenografts</a:t>
            </a:r>
            <a:r>
              <a:rPr lang="en-US" sz="1400" b="1" dirty="0"/>
              <a:t>.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04948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22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Amir Khalili</dc:creator>
  <cp:lastModifiedBy>Amir Khalili</cp:lastModifiedBy>
  <cp:revision>1</cp:revision>
  <dcterms:created xsi:type="dcterms:W3CDTF">2015-02-27T18:27:25Z</dcterms:created>
  <dcterms:modified xsi:type="dcterms:W3CDTF">2015-02-27T18:32:13Z</dcterms:modified>
</cp:coreProperties>
</file>