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6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56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7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0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1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0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74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3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47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0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21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2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414FF-392D-4658-9011-468739EBCA6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2BC9B-4205-4EF4-9030-3A27541A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5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1" descr="sfi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457200"/>
            <a:ext cx="5867400" cy="685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4572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5300" y="7772400"/>
            <a:ext cx="5867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F</a:t>
            </a:r>
            <a:r>
              <a:rPr lang="en-US" sz="1600" b="1" dirty="0" smtClean="0"/>
              <a:t>igure S4</a:t>
            </a:r>
            <a:r>
              <a:rPr lang="en-US" sz="1600" b="1" dirty="0"/>
              <a:t>.  VEGF-A KD modulates VM formation in WM1617 melanoma </a:t>
            </a:r>
            <a:r>
              <a:rPr lang="en-US" sz="1600" b="1" dirty="0" err="1"/>
              <a:t>xenografts</a:t>
            </a:r>
            <a:r>
              <a:rPr lang="en-US" sz="1600" b="1" dirty="0"/>
              <a:t>.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79971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Khalili</dc:creator>
  <cp:lastModifiedBy>Amir Khalili</cp:lastModifiedBy>
  <cp:revision>1</cp:revision>
  <dcterms:created xsi:type="dcterms:W3CDTF">2015-02-27T18:32:25Z</dcterms:created>
  <dcterms:modified xsi:type="dcterms:W3CDTF">2015-02-27T18:35:30Z</dcterms:modified>
</cp:coreProperties>
</file>