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892FB-E6C3-4F7F-9B82-6BD8E713DAD8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697A3E-E53E-4221-8687-9F6B13D0D19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4821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4" name="Zástupný symbol pro číslo snímku 3"/>
          <p:cNvSpPr txBox="1">
            <a:spLocks noGrp="1"/>
          </p:cNvSpPr>
          <p:nvPr/>
        </p:nvSpPr>
        <p:spPr>
          <a:xfrm>
            <a:off x="3884463" y="8685878"/>
            <a:ext cx="2972004" cy="456704"/>
          </a:xfrm>
          <a:prstGeom prst="rect">
            <a:avLst/>
          </a:prstGeom>
          <a:noFill/>
        </p:spPr>
        <p:txBody>
          <a:bodyPr lIns="87759" tIns="43880" rIns="87759" bIns="43880" anchor="b"/>
          <a:lstStyle/>
          <a:p>
            <a:pPr algn="r">
              <a:defRPr/>
            </a:pPr>
            <a:fld id="{567CEE9B-1446-4BF6-8BA1-DD3E6EF5E7BE}" type="slidenum">
              <a:rPr lang="fr-FR" sz="1100"/>
              <a:pPr algn="r">
                <a:defRPr/>
              </a:pPr>
              <a:t>1</a:t>
            </a:fld>
            <a:endParaRPr lang="fr-FR" sz="11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A4A9-7F10-4C3D-9F0A-D65E6E5BE04D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CCF88-84AF-4CDB-8F43-0541B00CE2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7594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A4A9-7F10-4C3D-9F0A-D65E6E5BE04D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CCF88-84AF-4CDB-8F43-0541B00CE2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2378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A4A9-7F10-4C3D-9F0A-D65E6E5BE04D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CCF88-84AF-4CDB-8F43-0541B00CE2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7936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A4A9-7F10-4C3D-9F0A-D65E6E5BE04D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CCF88-84AF-4CDB-8F43-0541B00CE2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26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A4A9-7F10-4C3D-9F0A-D65E6E5BE04D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CCF88-84AF-4CDB-8F43-0541B00CE2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4954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A4A9-7F10-4C3D-9F0A-D65E6E5BE04D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CCF88-84AF-4CDB-8F43-0541B00CE2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1339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A4A9-7F10-4C3D-9F0A-D65E6E5BE04D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CCF88-84AF-4CDB-8F43-0541B00CE2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5629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A4A9-7F10-4C3D-9F0A-D65E6E5BE04D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CCF88-84AF-4CDB-8F43-0541B00CE2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4054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A4A9-7F10-4C3D-9F0A-D65E6E5BE04D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CCF88-84AF-4CDB-8F43-0541B00CE2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0856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A4A9-7F10-4C3D-9F0A-D65E6E5BE04D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CCF88-84AF-4CDB-8F43-0541B00CE2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7748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AA4A9-7F10-4C3D-9F0A-D65E6E5BE04D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CCF88-84AF-4CDB-8F43-0541B00CE2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644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AA4A9-7F10-4C3D-9F0A-D65E6E5BE04D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CCF88-84AF-4CDB-8F43-0541B00CE2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7395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Skupina 1"/>
          <p:cNvGrpSpPr>
            <a:grpSpLocks/>
          </p:cNvGrpSpPr>
          <p:nvPr/>
        </p:nvGrpSpPr>
        <p:grpSpPr bwMode="auto">
          <a:xfrm>
            <a:off x="808038" y="654050"/>
            <a:ext cx="3490912" cy="3422650"/>
            <a:chOff x="827088" y="358775"/>
            <a:chExt cx="3490912" cy="3422651"/>
          </a:xfrm>
        </p:grpSpPr>
        <p:grpSp>
          <p:nvGrpSpPr>
            <p:cNvPr id="2063" name="Skupina 9"/>
            <p:cNvGrpSpPr>
              <a:grpSpLocks/>
            </p:cNvGrpSpPr>
            <p:nvPr/>
          </p:nvGrpSpPr>
          <p:grpSpPr bwMode="auto">
            <a:xfrm>
              <a:off x="1389063" y="358775"/>
              <a:ext cx="2486025" cy="3422651"/>
              <a:chOff x="1388305" y="358603"/>
              <a:chExt cx="2487519" cy="3422967"/>
            </a:xfrm>
          </p:grpSpPr>
          <p:sp>
            <p:nvSpPr>
              <p:cNvPr id="2065" name="ZoneTexte 6"/>
              <p:cNvSpPr txBox="1">
                <a:spLocks noChangeArrowheads="1"/>
              </p:cNvSpPr>
              <p:nvPr/>
            </p:nvSpPr>
            <p:spPr bwMode="auto">
              <a:xfrm>
                <a:off x="1404190" y="358603"/>
                <a:ext cx="698919" cy="274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cs-CZ" altLang="cs-CZ" sz="1200" b="1" i="1">
                    <a:latin typeface="Times New Roman" pitchFamily="18" charset="0"/>
                    <a:cs typeface="Helvetica" pitchFamily="34" charset="0"/>
                  </a:rPr>
                  <a:t>i</a:t>
                </a:r>
                <a:r>
                  <a:rPr lang="fr-FR" altLang="cs-CZ" sz="1200" b="1" i="1">
                    <a:latin typeface="Times New Roman" pitchFamily="18" charset="0"/>
                    <a:cs typeface="Helvetica" pitchFamily="34" charset="0"/>
                  </a:rPr>
                  <a:t>pt3</a:t>
                </a:r>
                <a:r>
                  <a:rPr lang="cs-CZ" altLang="cs-CZ" sz="1200" b="1" i="1">
                    <a:latin typeface="Times New Roman" pitchFamily="18" charset="0"/>
                    <a:cs typeface="Helvetica" pitchFamily="34" charset="0"/>
                  </a:rPr>
                  <a:t> </a:t>
                </a:r>
                <a:r>
                  <a:rPr lang="cs-CZ" altLang="cs-CZ" sz="1200" b="1">
                    <a:latin typeface="Times New Roman" pitchFamily="18" charset="0"/>
                    <a:cs typeface="Helvetica" pitchFamily="34" charset="0"/>
                  </a:rPr>
                  <a:t>KO</a:t>
                </a:r>
                <a:endParaRPr lang="fr-FR" altLang="cs-CZ" sz="1200" b="1">
                  <a:latin typeface="Times New Roman" pitchFamily="18" charset="0"/>
                  <a:cs typeface="Helvetica" pitchFamily="34" charset="0"/>
                </a:endParaRPr>
              </a:p>
            </p:txBody>
          </p:sp>
          <p:sp>
            <p:nvSpPr>
              <p:cNvPr id="2066" name="ZoneTexte 8"/>
              <p:cNvSpPr txBox="1">
                <a:spLocks noChangeArrowheads="1"/>
              </p:cNvSpPr>
              <p:nvPr/>
            </p:nvSpPr>
            <p:spPr bwMode="auto">
              <a:xfrm>
                <a:off x="3059358" y="358603"/>
                <a:ext cx="438414" cy="274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cs-CZ" altLang="cs-CZ" sz="1200" b="1">
                    <a:latin typeface="Times New Roman" pitchFamily="18" charset="0"/>
                    <a:cs typeface="Helvetica" pitchFamily="34" charset="0"/>
                  </a:rPr>
                  <a:t>WT</a:t>
                </a:r>
                <a:endParaRPr lang="fr-FR" altLang="cs-CZ" sz="1200" b="1">
                  <a:latin typeface="Times New Roman" pitchFamily="18" charset="0"/>
                  <a:cs typeface="Helvetica" pitchFamily="34" charset="0"/>
                </a:endParaRPr>
              </a:p>
            </p:txBody>
          </p:sp>
          <p:sp>
            <p:nvSpPr>
              <p:cNvPr id="2067" name="ZoneTexte 16"/>
              <p:cNvSpPr txBox="1">
                <a:spLocks noChangeArrowheads="1"/>
              </p:cNvSpPr>
              <p:nvPr/>
            </p:nvSpPr>
            <p:spPr bwMode="auto">
              <a:xfrm>
                <a:off x="2806794" y="3506907"/>
                <a:ext cx="1069030" cy="274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fr-FR" altLang="cs-CZ" sz="1200" b="1">
                    <a:latin typeface="Times New Roman" pitchFamily="18" charset="0"/>
                    <a:cs typeface="Helvetica" pitchFamily="34" charset="0"/>
                  </a:rPr>
                  <a:t>Comp </a:t>
                </a:r>
                <a:r>
                  <a:rPr lang="fr-FR" altLang="cs-CZ" sz="1200" b="1" i="1">
                    <a:latin typeface="Times New Roman" pitchFamily="18" charset="0"/>
                    <a:cs typeface="Helvetica" pitchFamily="34" charset="0"/>
                  </a:rPr>
                  <a:t>SlIPT</a:t>
                </a:r>
                <a:r>
                  <a:rPr lang="cs-CZ" altLang="cs-CZ" sz="1200" b="1" i="1">
                    <a:latin typeface="Times New Roman" pitchFamily="18" charset="0"/>
                    <a:cs typeface="Helvetica" pitchFamily="34" charset="0"/>
                  </a:rPr>
                  <a:t>4</a:t>
                </a:r>
                <a:endParaRPr lang="fr-FR" altLang="cs-CZ" sz="1200" b="1" i="1">
                  <a:latin typeface="Times New Roman" pitchFamily="18" charset="0"/>
                  <a:cs typeface="Helvetica" pitchFamily="34" charset="0"/>
                </a:endParaRPr>
              </a:p>
            </p:txBody>
          </p:sp>
          <p:sp>
            <p:nvSpPr>
              <p:cNvPr id="2068" name="ZoneTexte 16"/>
              <p:cNvSpPr txBox="1">
                <a:spLocks noChangeArrowheads="1"/>
              </p:cNvSpPr>
              <p:nvPr/>
            </p:nvSpPr>
            <p:spPr bwMode="auto">
              <a:xfrm>
                <a:off x="1388305" y="3498968"/>
                <a:ext cx="1069029" cy="274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fr-FR" altLang="cs-CZ" sz="1200" b="1">
                    <a:latin typeface="Times New Roman" pitchFamily="18" charset="0"/>
                    <a:cs typeface="Helvetica" pitchFamily="34" charset="0"/>
                  </a:rPr>
                  <a:t>Comp </a:t>
                </a:r>
                <a:r>
                  <a:rPr lang="fr-FR" altLang="cs-CZ" sz="1200" b="1" i="1">
                    <a:latin typeface="Times New Roman" pitchFamily="18" charset="0"/>
                    <a:cs typeface="Helvetica" pitchFamily="34" charset="0"/>
                  </a:rPr>
                  <a:t>SlIPT</a:t>
                </a:r>
                <a:r>
                  <a:rPr lang="cs-CZ" altLang="cs-CZ" sz="1200" b="1" i="1">
                    <a:latin typeface="Times New Roman" pitchFamily="18" charset="0"/>
                    <a:cs typeface="Helvetica" pitchFamily="34" charset="0"/>
                  </a:rPr>
                  <a:t>3</a:t>
                </a:r>
                <a:endParaRPr lang="fr-FR" altLang="cs-CZ" sz="1200" b="1" i="1">
                  <a:latin typeface="Times New Roman" pitchFamily="18" charset="0"/>
                  <a:cs typeface="Helvetica" pitchFamily="34" charset="0"/>
                </a:endParaRPr>
              </a:p>
            </p:txBody>
          </p:sp>
        </p:grpSp>
        <p:pic>
          <p:nvPicPr>
            <p:cNvPr id="2064" name="Picture 2" descr="C:\Users\ZIZKOVAE\Desktop\AT_5DAS\IMG_7564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414" t="17159" r="24818" b="23763"/>
            <a:stretch>
              <a:fillRect/>
            </a:stretch>
          </p:blipFill>
          <p:spPr bwMode="auto">
            <a:xfrm>
              <a:off x="827088" y="639395"/>
              <a:ext cx="3490912" cy="287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51" name="Skupina 5"/>
          <p:cNvGrpSpPr>
            <a:grpSpLocks/>
          </p:cNvGrpSpPr>
          <p:nvPr/>
        </p:nvGrpSpPr>
        <p:grpSpPr bwMode="auto">
          <a:xfrm>
            <a:off x="4510088" y="909638"/>
            <a:ext cx="4359275" cy="2851150"/>
            <a:chOff x="4514850" y="647700"/>
            <a:chExt cx="4359275" cy="2851150"/>
          </a:xfrm>
        </p:grpSpPr>
        <p:grpSp>
          <p:nvGrpSpPr>
            <p:cNvPr id="2053" name="Skupina 3"/>
            <p:cNvGrpSpPr>
              <a:grpSpLocks/>
            </p:cNvGrpSpPr>
            <p:nvPr/>
          </p:nvGrpSpPr>
          <p:grpSpPr bwMode="auto">
            <a:xfrm>
              <a:off x="4514850" y="647700"/>
              <a:ext cx="4359275" cy="1312863"/>
              <a:chOff x="4514850" y="647700"/>
              <a:chExt cx="4359275" cy="1312863"/>
            </a:xfrm>
          </p:grpSpPr>
          <p:sp>
            <p:nvSpPr>
              <p:cNvPr id="2059" name="ZoneTexte 6"/>
              <p:cNvSpPr txBox="1">
                <a:spLocks noChangeArrowheads="1"/>
              </p:cNvSpPr>
              <p:nvPr/>
            </p:nvSpPr>
            <p:spPr bwMode="auto">
              <a:xfrm>
                <a:off x="5364163" y="647700"/>
                <a:ext cx="698500" cy="274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cs-CZ" altLang="cs-CZ" sz="1200" b="1" i="1">
                    <a:latin typeface="Times New Roman" pitchFamily="18" charset="0"/>
                    <a:cs typeface="Helvetica" pitchFamily="34" charset="0"/>
                  </a:rPr>
                  <a:t>i</a:t>
                </a:r>
                <a:r>
                  <a:rPr lang="fr-FR" altLang="cs-CZ" sz="1200" b="1" i="1">
                    <a:latin typeface="Times New Roman" pitchFamily="18" charset="0"/>
                    <a:cs typeface="Helvetica" pitchFamily="34" charset="0"/>
                  </a:rPr>
                  <a:t>pt3</a:t>
                </a:r>
                <a:r>
                  <a:rPr lang="cs-CZ" altLang="cs-CZ" sz="1200" b="1" i="1">
                    <a:latin typeface="Times New Roman" pitchFamily="18" charset="0"/>
                    <a:cs typeface="Helvetica" pitchFamily="34" charset="0"/>
                  </a:rPr>
                  <a:t> </a:t>
                </a:r>
                <a:r>
                  <a:rPr lang="cs-CZ" altLang="cs-CZ" sz="1200" b="1">
                    <a:latin typeface="Times New Roman" pitchFamily="18" charset="0"/>
                    <a:cs typeface="Helvetica" pitchFamily="34" charset="0"/>
                  </a:rPr>
                  <a:t>KO</a:t>
                </a:r>
                <a:endParaRPr lang="fr-FR" altLang="cs-CZ" sz="1200" b="1">
                  <a:latin typeface="Times New Roman" pitchFamily="18" charset="0"/>
                  <a:cs typeface="Helvetica" pitchFamily="34" charset="0"/>
                </a:endParaRPr>
              </a:p>
            </p:txBody>
          </p:sp>
          <p:sp>
            <p:nvSpPr>
              <p:cNvPr id="2060" name="ZoneTexte 8"/>
              <p:cNvSpPr txBox="1">
                <a:spLocks noChangeArrowheads="1"/>
              </p:cNvSpPr>
              <p:nvPr/>
            </p:nvSpPr>
            <p:spPr bwMode="auto">
              <a:xfrm>
                <a:off x="7380288" y="647700"/>
                <a:ext cx="438150" cy="274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cs-CZ" altLang="cs-CZ" sz="1200" b="1">
                    <a:latin typeface="Times New Roman" pitchFamily="18" charset="0"/>
                    <a:cs typeface="Helvetica" pitchFamily="34" charset="0"/>
                  </a:rPr>
                  <a:t>WT</a:t>
                </a:r>
                <a:endParaRPr lang="fr-FR" altLang="cs-CZ" sz="1200" b="1">
                  <a:latin typeface="Times New Roman" pitchFamily="18" charset="0"/>
                  <a:cs typeface="Helvetica" pitchFamily="34" charset="0"/>
                </a:endParaRPr>
              </a:p>
            </p:txBody>
          </p:sp>
          <p:pic>
            <p:nvPicPr>
              <p:cNvPr id="2061" name="Picture 8" descr="C:\Users\ZIZKOVAE\Desktop\AT_5DAS\IMG_7623.JP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85" t="30251" b="34644"/>
              <a:stretch>
                <a:fillRect/>
              </a:stretch>
            </p:blipFill>
            <p:spPr bwMode="auto">
              <a:xfrm>
                <a:off x="4514850" y="909638"/>
                <a:ext cx="4359275" cy="1050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3" name="Přímá spojnice 2"/>
              <p:cNvCxnSpPr/>
              <p:nvPr/>
            </p:nvCxnSpPr>
            <p:spPr>
              <a:xfrm>
                <a:off x="6694487" y="909637"/>
                <a:ext cx="0" cy="1050925"/>
              </a:xfrm>
              <a:prstGeom prst="line">
                <a:avLst/>
              </a:prstGeom>
              <a:ln w="127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54" name="Skupina 4"/>
            <p:cNvGrpSpPr>
              <a:grpSpLocks/>
            </p:cNvGrpSpPr>
            <p:nvPr/>
          </p:nvGrpSpPr>
          <p:grpSpPr bwMode="auto">
            <a:xfrm>
              <a:off x="4543425" y="2225675"/>
              <a:ext cx="4330700" cy="1273175"/>
              <a:chOff x="4543425" y="2225675"/>
              <a:chExt cx="4330700" cy="1273175"/>
            </a:xfrm>
          </p:grpSpPr>
          <p:sp>
            <p:nvSpPr>
              <p:cNvPr id="2055" name="ZoneTexte 16"/>
              <p:cNvSpPr txBox="1">
                <a:spLocks noChangeArrowheads="1"/>
              </p:cNvSpPr>
              <p:nvPr/>
            </p:nvSpPr>
            <p:spPr bwMode="auto">
              <a:xfrm>
                <a:off x="5178425" y="2225675"/>
                <a:ext cx="1068388" cy="274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fr-FR" altLang="cs-CZ" sz="1200" b="1">
                    <a:latin typeface="Times New Roman" pitchFamily="18" charset="0"/>
                    <a:cs typeface="Helvetica" pitchFamily="34" charset="0"/>
                  </a:rPr>
                  <a:t>Comp </a:t>
                </a:r>
                <a:r>
                  <a:rPr lang="fr-FR" altLang="cs-CZ" sz="1200" b="1" i="1">
                    <a:latin typeface="Times New Roman" pitchFamily="18" charset="0"/>
                    <a:cs typeface="Helvetica" pitchFamily="34" charset="0"/>
                  </a:rPr>
                  <a:t>SlIPT</a:t>
                </a:r>
                <a:r>
                  <a:rPr lang="cs-CZ" altLang="cs-CZ" sz="1200" b="1" i="1">
                    <a:latin typeface="Times New Roman" pitchFamily="18" charset="0"/>
                    <a:cs typeface="Helvetica" pitchFamily="34" charset="0"/>
                  </a:rPr>
                  <a:t>3</a:t>
                </a:r>
                <a:endParaRPr lang="fr-FR" altLang="cs-CZ" sz="1200" b="1" i="1">
                  <a:latin typeface="Times New Roman" pitchFamily="18" charset="0"/>
                  <a:cs typeface="Helvetica" pitchFamily="34" charset="0"/>
                </a:endParaRPr>
              </a:p>
            </p:txBody>
          </p:sp>
          <p:sp>
            <p:nvSpPr>
              <p:cNvPr id="2056" name="ZoneTexte 16"/>
              <p:cNvSpPr txBox="1">
                <a:spLocks noChangeArrowheads="1"/>
              </p:cNvSpPr>
              <p:nvPr/>
            </p:nvSpPr>
            <p:spPr bwMode="auto">
              <a:xfrm>
                <a:off x="7054850" y="2225675"/>
                <a:ext cx="1068388" cy="274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fr-FR" altLang="cs-CZ" sz="1200" b="1">
                    <a:latin typeface="Times New Roman" pitchFamily="18" charset="0"/>
                    <a:cs typeface="Helvetica" pitchFamily="34" charset="0"/>
                  </a:rPr>
                  <a:t>Comp </a:t>
                </a:r>
                <a:r>
                  <a:rPr lang="fr-FR" altLang="cs-CZ" sz="1200" b="1" i="1">
                    <a:latin typeface="Times New Roman" pitchFamily="18" charset="0"/>
                    <a:cs typeface="Helvetica" pitchFamily="34" charset="0"/>
                  </a:rPr>
                  <a:t>SlIPT</a:t>
                </a:r>
                <a:r>
                  <a:rPr lang="cs-CZ" altLang="cs-CZ" sz="1200" b="1" i="1">
                    <a:latin typeface="Times New Roman" pitchFamily="18" charset="0"/>
                    <a:cs typeface="Helvetica" pitchFamily="34" charset="0"/>
                  </a:rPr>
                  <a:t>4</a:t>
                </a:r>
                <a:endParaRPr lang="fr-FR" altLang="cs-CZ" sz="1200" b="1" i="1">
                  <a:latin typeface="Times New Roman" pitchFamily="18" charset="0"/>
                  <a:cs typeface="Helvetica" pitchFamily="34" charset="0"/>
                </a:endParaRPr>
              </a:p>
            </p:txBody>
          </p:sp>
          <p:pic>
            <p:nvPicPr>
              <p:cNvPr id="2057" name="Picture 9" descr="C:\Users\ZIZKOVAE\Desktop\AT_5DAS\IMG_7627.JP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91" t="32678" r="6418" b="34644"/>
              <a:stretch>
                <a:fillRect/>
              </a:stretch>
            </p:blipFill>
            <p:spPr bwMode="auto">
              <a:xfrm>
                <a:off x="4543425" y="2470150"/>
                <a:ext cx="4330700" cy="1028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9" name="Přímá spojnice 18"/>
              <p:cNvCxnSpPr/>
              <p:nvPr/>
            </p:nvCxnSpPr>
            <p:spPr>
              <a:xfrm>
                <a:off x="6708775" y="2470150"/>
                <a:ext cx="0" cy="1028700"/>
              </a:xfrm>
              <a:prstGeom prst="line">
                <a:avLst/>
              </a:prstGeom>
              <a:ln w="127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52" name="TextovéPole 5"/>
          <p:cNvSpPr txBox="1">
            <a:spLocks noChangeArrowheads="1"/>
          </p:cNvSpPr>
          <p:nvPr/>
        </p:nvSpPr>
        <p:spPr bwMode="auto">
          <a:xfrm>
            <a:off x="90488" y="4365625"/>
            <a:ext cx="9053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Additional 1. Phenotype of 5</a:t>
            </a:r>
            <a:r>
              <a:rPr lang="fr-FR" altLang="cs-CZ" sz="1200" b="1">
                <a:latin typeface="Helvetica" pitchFamily="34" charset="0"/>
                <a:cs typeface="Helvetica" pitchFamily="34" charset="0"/>
              </a:rPr>
              <a:t> 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DAS Arabidopsis </a:t>
            </a:r>
            <a:r>
              <a:rPr lang="cs-CZ" altLang="cs-CZ" sz="1200" b="1" i="1">
                <a:latin typeface="Helvetica" pitchFamily="34" charset="0"/>
                <a:cs typeface="Helvetica" pitchFamily="34" charset="0"/>
              </a:rPr>
              <a:t>ipt3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 KO complemented plants cultivated on control</a:t>
            </a:r>
            <a:r>
              <a:rPr lang="fr-FR" altLang="cs-CZ" sz="1200" b="1">
                <a:latin typeface="Helvetica" pitchFamily="34" charset="0"/>
                <a:cs typeface="Helvetica" pitchFamily="34" charset="0"/>
              </a:rPr>
              <a:t> (MS)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 medium. </a:t>
            </a:r>
          </a:p>
        </p:txBody>
      </p:sp>
    </p:spTree>
    <p:extLst>
      <p:ext uri="{BB962C8B-B14F-4D97-AF65-F5344CB8AC3E}">
        <p14:creationId xmlns:p14="http://schemas.microsoft.com/office/powerpoint/2010/main" val="374617884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Předvádění na obrazovce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Žižková Eva UEB</dc:creator>
  <cp:lastModifiedBy>Žižková Eva UEB</cp:lastModifiedBy>
  <cp:revision>1</cp:revision>
  <dcterms:created xsi:type="dcterms:W3CDTF">2014-10-10T15:59:04Z</dcterms:created>
  <dcterms:modified xsi:type="dcterms:W3CDTF">2014-10-10T15:59:46Z</dcterms:modified>
</cp:coreProperties>
</file>