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720FD-BCCB-4B13-A8D7-852B3225BD33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43753-5339-40CA-8BF1-F8E0E3B55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295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6D91D4-5221-46B2-A9E6-0037CB98A42E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590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18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112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682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04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96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634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439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660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07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561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AA9FF-C4D3-4CF3-B248-F84EA978109A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C2FE2-111A-4293-AB2F-119E856FDF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87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ovéPole 1"/>
          <p:cNvSpPr txBox="1">
            <a:spLocks noChangeArrowheads="1"/>
          </p:cNvSpPr>
          <p:nvPr/>
        </p:nvSpPr>
        <p:spPr bwMode="auto">
          <a:xfrm>
            <a:off x="44450" y="6330950"/>
            <a:ext cx="9001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file 2. Endogenous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CK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content (pmol/ g fresh weight) of 17 DAS Arabidopsis </a:t>
            </a:r>
            <a:r>
              <a:rPr lang="fr-FR" altLang="cs-CZ" sz="1200" b="1" i="1">
                <a:latin typeface="Helvetica" pitchFamily="34" charset="0"/>
                <a:cs typeface="Helvetica" pitchFamily="34" charset="0"/>
              </a:rPr>
              <a:t>ipt3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 plants complemented with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or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SlIPT4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</a:t>
            </a:r>
            <a:r>
              <a:rPr lang="fr-FR" altLang="cs-CZ" sz="1200" b="1">
                <a:latin typeface="Helvetica" pitchFamily="34" charset="0"/>
                <a:cs typeface="Helvetica" pitchFamily="34" charset="0"/>
              </a:rPr>
              <a:t>and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grown on control medium. </a:t>
            </a:r>
          </a:p>
        </p:txBody>
      </p:sp>
      <p:graphicFrame>
        <p:nvGraphicFramePr>
          <p:cNvPr id="5349" name="Group 229"/>
          <p:cNvGraphicFramePr>
            <a:graphicFrameLocks noGrp="1"/>
          </p:cNvGraphicFramePr>
          <p:nvPr>
            <p:ph idx="1"/>
          </p:nvPr>
        </p:nvGraphicFramePr>
        <p:xfrm>
          <a:off x="611188" y="404813"/>
          <a:ext cx="7921625" cy="5792796"/>
        </p:xfrm>
        <a:graphic>
          <a:graphicData uri="http://schemas.openxmlformats.org/drawingml/2006/table">
            <a:tbl>
              <a:tblPr/>
              <a:tblGrid>
                <a:gridCol w="1027112"/>
                <a:gridCol w="1101725"/>
                <a:gridCol w="1027113"/>
                <a:gridCol w="1152525"/>
                <a:gridCol w="1289050"/>
                <a:gridCol w="1154112"/>
                <a:gridCol w="1169988"/>
              </a:tblGrid>
              <a:tr h="30479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CK metabolite</a:t>
                      </a:r>
                      <a:endParaRPr kumimoji="0" lang="cs-CZ" alt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475" marR="8475" marT="8476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WT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ipt3 KO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10AT</a:t>
                      </a: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939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475" marR="8475" marT="8476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pmol/ g FW</a:t>
                      </a:r>
                    </a:p>
                  </a:txBody>
                  <a:tcPr marL="8082" marR="8082" marT="8083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alt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Helvetica" pitchFamily="34" charset="0"/>
                      </a:endParaRP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174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1.61 ± 0.20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1.20 ± 0.13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1.66 ± 0.15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2.35 ± 0.32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1.77 ± 0.31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1.51  ± 0.08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tZR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0.64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0.44 ± 0.11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0.26 ± 0.06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0.33 ± 0.03 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0.30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0.42 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0.24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0.31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0.01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0.01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0.02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0.01 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DZR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0.24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0.20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0.13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0.45 ± 0.10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0.29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0.24 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0.55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0.71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0.64 ± 0.03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0.88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0.81 ± 0.05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1.08 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cZR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0.40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0.61 ± 0.06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0.44 ± 0.05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0.51 ± 0.06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0.57 ± 0.07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0.69 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0.24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0.20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0.20 ± 0.05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0.31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0.25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0.16 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iPR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0.18 ±0.02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0.08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0.28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0.10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0.07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-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tZOG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9.5 ± 1.39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9.34 ± 0.51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6.55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4.88 ± 0.52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7.17 ± 1.72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5.75  ± 0.81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tZROG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1.31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0.92 ± 0.22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0.87 ± 0.06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0.53 ± 0.10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1.40 ± 0.15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1.28 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DZROG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0.65 ± 0.11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0.34 ± 0.06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0.57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0.32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0.26 ± 0.03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0.79  ± 0.12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cZROG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3.68 ± 0.05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3.86 ± 0.52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2.93 ± 0.13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2.98 ± 0.37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3.67 ± 0.39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4.28  ± 0.55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cZOG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0.81 ± 0.16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0.67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0.39 ± 0.03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0.18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0.67 ± 0.03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0.57  ± 0.11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tZ7G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28.55 ± 3.16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11.96 ± 1.78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18.32 ± 2.88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21.17 ± 2.25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13.29 ± 0.55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16.61  ± 2.42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tZ9G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9.66 ± 1.68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4.88 ± 0.29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4.50 ± 0.03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8.39 ± 0.83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3.80 ± 0.38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3.58  ± 0.29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DZ7G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5.65 ± 0.29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4.33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5.08 ± 0.84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7.11 ± 0.43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6.59 ± 1.11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4.68  ± 0.22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DZ9G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0.29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0.40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0.56 ± 0.08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0.35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0.58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0.52 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cZ7G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34.85 ± 3.43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25.48 ± 3.86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29.47 ± 6.50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38.45 ± 0.27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20.67 ± 0.99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28.82  ± 5.32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cZ9G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1.02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0.50 ± 0.09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1.01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1.02 ± 0.14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0.95 ± 0.12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1.04  ± 0.19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iP7G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136.85 ± 19.96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52.73 ± 7.09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115.75 ± 2.42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97.47 ± 24.32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59.28 ± 8.65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65.31  ± 6.84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iP9G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5.33 ± 0.52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1.94 ± 0.17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4.42 ± 0.93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4.94 ± 0.27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2.31 ± 0.05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2.71  ± 0.43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tZRMP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1.98 ± 0.15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1.44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0.89 ± 0.12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1.29 ± 0.10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1.09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0.87 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DHZRMP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0.17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0.20 ± 0.03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0.23 ± 0.02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0.29 ± 0.04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0.18 ± 0.01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0.07  ± 0.00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cZRMP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1.97 ± 0.19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2.32 ± 0.41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1.72 ± 0.35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2.79 ± 0.26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2.50 ± 0.07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2.41  ± 0.60 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079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iPRMP</a:t>
                      </a:r>
                    </a:p>
                  </a:txBody>
                  <a:tcPr marL="9525" marR="9525" marT="9526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3.82 ± 0.23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2.36 ± 0.33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4.86 ± 0.10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6.13 ± 0.82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3.18 ± 0.34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alt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Helvetica" pitchFamily="34" charset="0"/>
                        </a:rPr>
                        <a:t>2.59  ± 0.36</a:t>
                      </a:r>
                    </a:p>
                  </a:txBody>
                  <a:tcPr marL="8082" marR="8082" marT="8083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1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Microsoft Office PowerPoint</Application>
  <PresentationFormat>Předvádění na obrazovce (4:3)</PresentationFormat>
  <Paragraphs>185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2014-10-10T16:00:13Z</dcterms:created>
  <dcterms:modified xsi:type="dcterms:W3CDTF">2014-10-10T16:00:38Z</dcterms:modified>
</cp:coreProperties>
</file>