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E5AD4-FF58-4788-977F-2D404F9EA88F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7D7A3-791E-447F-BB26-34AF9583EE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365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665063-8204-46A9-ABDA-DB5B469E6859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891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89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87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710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293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3904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945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798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622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506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1822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12CE1-9D3B-4E45-B482-AB791EA147D0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C438E-ADB8-4670-8797-CA5C26D18F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954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73" name="Group 229"/>
          <p:cNvGraphicFramePr>
            <a:graphicFrameLocks noGrp="1"/>
          </p:cNvGraphicFramePr>
          <p:nvPr>
            <p:ph idx="1"/>
          </p:nvPr>
        </p:nvGraphicFramePr>
        <p:xfrm>
          <a:off x="611188" y="404813"/>
          <a:ext cx="7921625" cy="5748338"/>
        </p:xfrm>
        <a:graphic>
          <a:graphicData uri="http://schemas.openxmlformats.org/drawingml/2006/table">
            <a:tbl>
              <a:tblPr/>
              <a:tblGrid>
                <a:gridCol w="1008062"/>
                <a:gridCol w="1081088"/>
                <a:gridCol w="1079500"/>
                <a:gridCol w="1223962"/>
                <a:gridCol w="1204913"/>
                <a:gridCol w="1123950"/>
                <a:gridCol w="1200150"/>
              </a:tblGrid>
              <a:tr h="376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CK metabolite</a:t>
                      </a: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474" marR="8474" marT="847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WT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1" marR="8081" marT="808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ipt3 KO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1" marR="8081" marT="808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3AT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1" marR="8081" marT="808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5AT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1" marR="8081" marT="808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9AT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1" marR="8081" marT="808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10AT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1" marR="8081" marT="808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89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474" marR="8474" marT="847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1" marR="8081" marT="808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pmol/ g FW</a:t>
                      </a:r>
                    </a:p>
                  </a:txBody>
                  <a:tcPr marL="8081" marR="8081" marT="808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1" marR="8081" marT="8082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6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4.25 ± 0.26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4.01 ± 0.53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3.62 ± 0.53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2.28 ± 0.32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4.76 ± 0.24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4.87 ± 0.90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tZR</a:t>
                      </a: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10.65 ± 0.15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5.23 ± 1.15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9.58 ± 0.64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10.90 ± 0,38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8.77 ± 0.86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11.29 ± 1.77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0.18 ± 0.03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0.10 ± 0.01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0.30 ± 0.05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0.12 ± 0.02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0.11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0.04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DZR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0.47 ± 0.08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0.25 ± 0.04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0.42 ± 0.05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0.77 ± 0.01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0.53 ± 0.05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0.37 ± 0.06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1.43 ± 0.04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1.63 ± 0.19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0.94 ± 0.03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1.66 ± 0.02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1.11 ± 0.05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1.40 ± 0.11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cZR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1.31 ± 0.05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1.98 ± 0.12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3.91 ± 0.14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6.27 ± 1.15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3.29 ± 0.36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4.48 ± 0.73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0.61 ± 0.09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1.23 ± 0.07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0.69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0.55 ± 0.07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1.45 ± 0.11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1.07 ± 0,15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iPR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1.48 ± 0.13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1.63 ± 0.07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1.60 ± 0.37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2.82 ± 0.47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1.70 ± 0.04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1.13 ± 0.08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tZOG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29.13 ± 5.06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16.79 ± 2.07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19.52 ± 1.92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17.26 ± 3.00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20.37 ± 1.68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15.85 ± 1.30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tZROG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3.27 ± 0.72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3.69 ± 0.30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3.47 ± 0.49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4.83 ± 0.23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5.74 ± 0.60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7.03 ± 1.26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DZROG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3.43 ± 0.05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0.45 ± 0.07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4.02 ± 0.49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3.92 ± 0.76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4.32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3.12 ± 0.49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cZROG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3.39 ± 0.28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7.27 ± 1.06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4.16 ±  0.14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4.80 ± 0.10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6.98 ± 1.28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5.24 ± 0.15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cZOG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0.30 ± 0.01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0.35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0.48 ± 0.10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0.13 ± 0.01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0.52 ± 0.09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1.25 ± 0.16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tZ7G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25.38 ± 4.55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13.98 ± 0.61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23.04 ± 2.83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15.79 ± 3.79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22.48 ± 5.18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12.63 ± 1.55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tZ9G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6.48 ± 0.09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4.10 ± 0.69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6.26 ± 0.62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3.11 ± 0.74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9.48 ± 1.70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5.33 ± 0.19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DZ7G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8.88 ± 1.17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1.67 ± 0.06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7.63 ± 0.26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7.36 ± 1.36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7.57 ± 0.61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3.87 ± 0.26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DZ9G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1.51 ± 0.05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0.56 ± 0.10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1.24 ± 0.10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0.81 ± 0.17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1.52 ± 0.01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1.17 ± 0.02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cZ7G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17.15 ± 0.12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22.01 ± 3.46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19.29 ± 2.25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12.24 ± 2.70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21.62 ± 3.59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24.10 ± 3.92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cZ9G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0.91 ± 0.05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0.19 ± 0.04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0.25 ± 0.02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0.41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0.77 ± 0.06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1.37 ± 0.21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iP7G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106.54 ± 0.76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107.37 ± 7.99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100.36 ± 10.68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104.33 ± 8.35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156.17 ± 33.00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129.87 ± 15.97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iP9G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4.07 ± 0.47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4.56 ± 0.72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4.29 ± 0.16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4.23 ± 0.20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5.82 ± 1.40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4.85 ± 0.72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tZRMP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46.69 ± 4.03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12.77 ± 1.90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31.54 ± 3.87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30.65 ± 5.65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24.68 ± 3.46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17.04 ± 1.68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DHZRMP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1.67 ± 0.26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1.62 ± 0.16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0.51 ± 0.07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1.96 ± 0.18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0.75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0.70 ± 0.01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cZRMP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4.90 ± 0.21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5.67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4.69 ± 1.17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6.77 ± 0.58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7.89 ± 1.24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5.42 ± 0.08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iPRMP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28.10 ± 0.00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18.76 ± 0.54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18.51 ± 1.82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18.63 ± 1.39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36.57 ± 3.83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32.43 ± 2.39</a:t>
                      </a:r>
                    </a:p>
                  </a:txBody>
                  <a:tcPr marL="9524" marR="9524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324" name="Obdélník 1"/>
          <p:cNvSpPr>
            <a:spLocks noChangeArrowheads="1"/>
          </p:cNvSpPr>
          <p:nvPr/>
        </p:nvSpPr>
        <p:spPr bwMode="auto">
          <a:xfrm>
            <a:off x="0" y="6308725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Additional file 3. Endogenous 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CK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content (pmol/ g fresh weight) of 17 DAS Arabidopsis </a:t>
            </a:r>
            <a:r>
              <a:rPr lang="fr-FR" altLang="cs-CZ" sz="1200" b="1" i="1">
                <a:latin typeface="Helvetica" pitchFamily="34" charset="0"/>
                <a:cs typeface="Helvetica" pitchFamily="34" charset="0"/>
              </a:rPr>
              <a:t>ipt3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 plants complemented with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SlIPT3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or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SlIPT4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and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grown on 100 mM NaCl medium. </a:t>
            </a:r>
          </a:p>
        </p:txBody>
      </p:sp>
    </p:spTree>
    <p:extLst>
      <p:ext uri="{BB962C8B-B14F-4D97-AF65-F5344CB8AC3E}">
        <p14:creationId xmlns:p14="http://schemas.microsoft.com/office/powerpoint/2010/main" val="94273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522</Words>
  <Application>Microsoft Office PowerPoint</Application>
  <PresentationFormat>Předvádění na obrazovce (4:3)</PresentationFormat>
  <Paragraphs>185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Žižková Eva UEB</dc:creator>
  <cp:lastModifiedBy>Žižková Eva UEB</cp:lastModifiedBy>
  <cp:revision>1</cp:revision>
  <dcterms:created xsi:type="dcterms:W3CDTF">2014-10-10T16:00:54Z</dcterms:created>
  <dcterms:modified xsi:type="dcterms:W3CDTF">2014-10-10T16:01:19Z</dcterms:modified>
</cp:coreProperties>
</file>