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55680F-EBFF-4D0F-A755-7171BD8809FB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488915-D58F-4029-9B84-D480D89423E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61698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AB6800E-A7F2-4A8D-903A-BB59C229DE2E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DD7A8-ECB0-41D0-BA2F-7445BF29218E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3E0F4-349D-4526-80AC-AD1AFC760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21765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DD7A8-ECB0-41D0-BA2F-7445BF29218E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3E0F4-349D-4526-80AC-AD1AFC760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21626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DD7A8-ECB0-41D0-BA2F-7445BF29218E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3E0F4-349D-4526-80AC-AD1AFC760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2862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DD7A8-ECB0-41D0-BA2F-7445BF29218E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3E0F4-349D-4526-80AC-AD1AFC760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75015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DD7A8-ECB0-41D0-BA2F-7445BF29218E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3E0F4-349D-4526-80AC-AD1AFC760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77149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DD7A8-ECB0-41D0-BA2F-7445BF29218E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3E0F4-349D-4526-80AC-AD1AFC760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5696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DD7A8-ECB0-41D0-BA2F-7445BF29218E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3E0F4-349D-4526-80AC-AD1AFC760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5636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DD7A8-ECB0-41D0-BA2F-7445BF29218E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3E0F4-349D-4526-80AC-AD1AFC760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0118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DD7A8-ECB0-41D0-BA2F-7445BF29218E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3E0F4-349D-4526-80AC-AD1AFC760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9576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DD7A8-ECB0-41D0-BA2F-7445BF29218E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3E0F4-349D-4526-80AC-AD1AFC760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1522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DD7A8-ECB0-41D0-BA2F-7445BF29218E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3E0F4-349D-4526-80AC-AD1AFC760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14346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3DD7A8-ECB0-41D0-BA2F-7445BF29218E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73E0F4-349D-4526-80AC-AD1AFC760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47194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38" t="4561" r="10262" b="8772"/>
          <a:stretch>
            <a:fillRect/>
          </a:stretch>
        </p:blipFill>
        <p:spPr bwMode="auto">
          <a:xfrm>
            <a:off x="1893888" y="1141413"/>
            <a:ext cx="5356225" cy="435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TextovéPole 2"/>
          <p:cNvSpPr txBox="1">
            <a:spLocks noChangeArrowheads="1"/>
          </p:cNvSpPr>
          <p:nvPr/>
        </p:nvSpPr>
        <p:spPr bwMode="auto">
          <a:xfrm>
            <a:off x="2568575" y="5353050"/>
            <a:ext cx="71913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altLang="cs-CZ" sz="1200" b="1">
                <a:latin typeface="Arial" charset="0"/>
              </a:rPr>
              <a:t>WT</a:t>
            </a:r>
          </a:p>
        </p:txBody>
      </p:sp>
      <p:sp>
        <p:nvSpPr>
          <p:cNvPr id="5124" name="TextovéPole 5"/>
          <p:cNvSpPr txBox="1">
            <a:spLocks noChangeArrowheads="1"/>
          </p:cNvSpPr>
          <p:nvPr/>
        </p:nvSpPr>
        <p:spPr bwMode="auto">
          <a:xfrm>
            <a:off x="4140200" y="5402263"/>
            <a:ext cx="23034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altLang="cs-CZ" sz="1200" b="1">
                <a:latin typeface="Arial" charset="0"/>
              </a:rPr>
              <a:t>35S::SlIPT3 (L1)</a:t>
            </a:r>
          </a:p>
        </p:txBody>
      </p:sp>
      <p:sp>
        <p:nvSpPr>
          <p:cNvPr id="5125" name="TextovéPole 5"/>
          <p:cNvSpPr txBox="1">
            <a:spLocks noChangeArrowheads="1"/>
          </p:cNvSpPr>
          <p:nvPr/>
        </p:nvSpPr>
        <p:spPr bwMode="auto">
          <a:xfrm>
            <a:off x="1474788" y="5943600"/>
            <a:ext cx="6192837" cy="67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cs-CZ" altLang="cs-CZ" sz="1200" b="1">
                <a:latin typeface="Helvetica" pitchFamily="34" charset="0"/>
                <a:cs typeface="Helvetica" pitchFamily="34" charset="0"/>
              </a:rPr>
              <a:t>Additional file 4. Phenotype of T1-generation tomato </a:t>
            </a:r>
            <a:r>
              <a:rPr lang="cs-CZ" altLang="cs-CZ" sz="1200" b="1" i="1">
                <a:latin typeface="Helvetica" pitchFamily="34" charset="0"/>
                <a:cs typeface="Helvetica" pitchFamily="34" charset="0"/>
              </a:rPr>
              <a:t>35</a:t>
            </a:r>
            <a:r>
              <a:rPr lang="fr-FR" altLang="cs-CZ" sz="1200" b="1" i="1">
                <a:latin typeface="Helvetica" pitchFamily="34" charset="0"/>
                <a:cs typeface="Helvetica" pitchFamily="34" charset="0"/>
              </a:rPr>
              <a:t>S</a:t>
            </a:r>
            <a:r>
              <a:rPr lang="cs-CZ" altLang="cs-CZ" sz="1200" b="1" i="1">
                <a:latin typeface="Helvetica" pitchFamily="34" charset="0"/>
                <a:cs typeface="Helvetica" pitchFamily="34" charset="0"/>
              </a:rPr>
              <a:t>::SlIPT3</a:t>
            </a:r>
            <a:r>
              <a:rPr lang="cs-CZ" altLang="cs-CZ" sz="1200" b="1">
                <a:latin typeface="Helvetica" pitchFamily="34" charset="0"/>
                <a:cs typeface="Helvetica" pitchFamily="34" charset="0"/>
              </a:rPr>
              <a:t> (L1) transformants.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400" b="1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2011941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</Words>
  <Application>Microsoft Office PowerPoint</Application>
  <PresentationFormat>Předvádění na obrazovce (4:3)</PresentationFormat>
  <Paragraphs>4</Paragraphs>
  <Slides>1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2" baseType="lpstr">
      <vt:lpstr>Motiv systému Office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Žižková Eva UEB</dc:creator>
  <cp:lastModifiedBy>Žižková Eva UEB</cp:lastModifiedBy>
  <cp:revision>1</cp:revision>
  <dcterms:created xsi:type="dcterms:W3CDTF">2014-10-10T16:01:34Z</dcterms:created>
  <dcterms:modified xsi:type="dcterms:W3CDTF">2014-10-10T16:01:58Z</dcterms:modified>
</cp:coreProperties>
</file>