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1A9E0-7736-4625-A8A4-677D156AEE7C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A97A4-3FE9-48F9-B589-30B73066F7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671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B45360-DBFC-4F7D-BD88-7353897FBAFF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7320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718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631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8904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557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18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207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7243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81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491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081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75925-BDFB-4179-A7AF-169E559B26B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12218-771C-4746-826E-654E1997DC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4953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40" name="Group 168"/>
          <p:cNvGraphicFramePr>
            <a:graphicFrameLocks noGrp="1"/>
          </p:cNvGraphicFramePr>
          <p:nvPr>
            <p:ph idx="1"/>
          </p:nvPr>
        </p:nvGraphicFramePr>
        <p:xfrm>
          <a:off x="611188" y="398463"/>
          <a:ext cx="7921625" cy="5824529"/>
        </p:xfrm>
        <a:graphic>
          <a:graphicData uri="http://schemas.openxmlformats.org/drawingml/2006/table">
            <a:tbl>
              <a:tblPr/>
              <a:tblGrid>
                <a:gridCol w="1249362"/>
                <a:gridCol w="1514475"/>
                <a:gridCol w="1795463"/>
                <a:gridCol w="1795462"/>
                <a:gridCol w="1566863"/>
              </a:tblGrid>
              <a:tr h="32547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CK metabolite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WT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L6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L8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L9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318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pmol/ g FW</a:t>
                      </a:r>
                    </a:p>
                  </a:txBody>
                  <a:tcPr marL="8477" marR="8477" marT="847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137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tZ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46.10 ± 2.71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21.36 ± 1.34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9.82 ± 0.70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11.28 ± 0.99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tZR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1.22 ±0.03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1.79 ± 0.22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1.24 ± 0.54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0.79 ± 0.34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DZ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8.31 ± 2.02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9.34 ± 0.99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6.22 ± 0.98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10.80 ± 4.26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DZR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0.40 ± 0.10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0.24 ± 0.07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0.46 ± 0.20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0.65 ± 0.10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iP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1.51 ± 0.32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11.10 ± 1.85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13.59 ± 1.49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12.93 ± 2.15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iPR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10.94 ± 2.72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36.00 ± 12.26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6.73 ± 0.72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10.45 ± 5.80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cZ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18.64 ± 2.66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11.12 ± 1.36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2.81 ± 0.19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11.58 ± 0.30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cZR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1.39 ± 0.41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1.21 ± 0.41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1.58 ± 0.12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1.39 ± 0.27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tZOG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0.25 ± 0.19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ND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ND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0.42 ± 0.07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tZROG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3.52 ± 1.19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8.60 ± 2.00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4.45 ± 1.72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3.81 ± 0.63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DHZROG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6.18 ± 3.00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6.46 ± 2.28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11.36 ± 0.66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3.59 ± 2.94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cZOG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3.24 ± 0.75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12.48 ± 3.59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12.86 ± 1.64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26.54 ± 0.67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cZROG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1.38 ± 0.62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6.31 ± 0.13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7.23 ± 1.67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6.28 ± 0.38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tZ7G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137.11 ± 2.32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898.89 ± 10.55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446.52 ± 7.14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832.64 ± 10.43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tZ9G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12.69 ± 2.54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23.22 ± 2.66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23.84 ± 2.38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39.74 ± 2.30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DZ9G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1.28 ± 0.39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1.19 ± 0.75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0.62 ± 0.33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0.67 ± 0.28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cZ7G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263.66 ± 10.16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366.33 ± 11.23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251.01 ± 20.26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364.36 ± 12.00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cZ9G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0.03 ±  0.01 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0.39 ±  0.08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2.83 ± 0.57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0.14 ±  0.03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iP7G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1771.41 ± 43.43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24050.11 ± 1316.38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26518</a:t>
                      </a: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24 ± 1639.04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28369</a:t>
                      </a: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96 ± 2009.48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iP9G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1.71 ± 0.17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6.05 ± 1.78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10.30 ± 0.37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11.95 ± 0.15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tZRMP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0.07 ± 0.03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0.03 ± 0.01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1.31 ± 0.67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1.39 ± 0.96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cZRMP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0.30 ± 0.19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0.25 ± 0.02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0.13 ± 0.01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1.21 ± 0.77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IPRMP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122.39 ± 24.48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3482.68 ± 87.07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19.18 ± 2.77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52.91 ± 7.32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06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total CKs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2413.72 ± 100.44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28959.52 ± 1457.03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27353.39 ± 1684.17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29775.44 ± 2062.62</a:t>
                      </a:r>
                    </a:p>
                  </a:txBody>
                  <a:tcPr marL="8477" marR="8477" marT="8474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6310" name="TextovéPole 1"/>
          <p:cNvSpPr txBox="1">
            <a:spLocks noChangeArrowheads="1"/>
          </p:cNvSpPr>
          <p:nvPr/>
        </p:nvSpPr>
        <p:spPr bwMode="auto">
          <a:xfrm>
            <a:off x="0" y="6369050"/>
            <a:ext cx="9144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Additional file 5. Endogenous 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CK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content (pmol/ g fresh weight) in 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young 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leaves of T0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35S::SlIPT3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tomato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es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1335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Předvádění na obrazovce (4:3)</PresentationFormat>
  <Paragraphs>128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Žižková Eva UEB</dc:creator>
  <cp:lastModifiedBy>Žižková Eva UEB</cp:lastModifiedBy>
  <cp:revision>1</cp:revision>
  <dcterms:created xsi:type="dcterms:W3CDTF">2014-10-10T16:02:13Z</dcterms:created>
  <dcterms:modified xsi:type="dcterms:W3CDTF">2014-10-10T16:02:42Z</dcterms:modified>
</cp:coreProperties>
</file>