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981A7-4430-4302-B9BB-9EBDBEF10367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05EFC-8EE9-4BBC-9443-A04FE4720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981A7-4430-4302-B9BB-9EBDBEF10367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05EFC-8EE9-4BBC-9443-A04FE4720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981A7-4430-4302-B9BB-9EBDBEF10367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05EFC-8EE9-4BBC-9443-A04FE4720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981A7-4430-4302-B9BB-9EBDBEF10367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05EFC-8EE9-4BBC-9443-A04FE4720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981A7-4430-4302-B9BB-9EBDBEF10367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05EFC-8EE9-4BBC-9443-A04FE4720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981A7-4430-4302-B9BB-9EBDBEF10367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05EFC-8EE9-4BBC-9443-A04FE4720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981A7-4430-4302-B9BB-9EBDBEF10367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05EFC-8EE9-4BBC-9443-A04FE4720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981A7-4430-4302-B9BB-9EBDBEF10367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05EFC-8EE9-4BBC-9443-A04FE4720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981A7-4430-4302-B9BB-9EBDBEF10367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05EFC-8EE9-4BBC-9443-A04FE4720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981A7-4430-4302-B9BB-9EBDBEF10367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05EFC-8EE9-4BBC-9443-A04FE4720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981A7-4430-4302-B9BB-9EBDBEF10367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05EFC-8EE9-4BBC-9443-A04FE4720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981A7-4430-4302-B9BB-9EBDBEF10367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605EFC-8EE9-4BBC-9443-A04FE4720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740352" y="-27384"/>
            <a:ext cx="1157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 smtClean="0"/>
              <a:t>Supp Fig 1</a:t>
            </a:r>
            <a:endParaRPr lang="en-US" b="1" dirty="0"/>
          </a:p>
        </p:txBody>
      </p:sp>
      <p:grpSp>
        <p:nvGrpSpPr>
          <p:cNvPr id="37" name="Group 54"/>
          <p:cNvGrpSpPr/>
          <p:nvPr/>
        </p:nvGrpSpPr>
        <p:grpSpPr>
          <a:xfrm>
            <a:off x="179512" y="332656"/>
            <a:ext cx="8928992" cy="2466856"/>
            <a:chOff x="2627784" y="2699628"/>
            <a:chExt cx="8928992" cy="2466856"/>
          </a:xfrm>
        </p:grpSpPr>
        <p:sp>
          <p:nvSpPr>
            <p:cNvPr id="38" name="TextBox 37"/>
            <p:cNvSpPr txBox="1"/>
            <p:nvPr/>
          </p:nvSpPr>
          <p:spPr>
            <a:xfrm>
              <a:off x="10692680" y="3203684"/>
              <a:ext cx="79208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b="1" dirty="0" smtClean="0"/>
                <a:t>Hsp90</a:t>
              </a:r>
              <a:endParaRPr lang="en-US" sz="1600" b="1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0692680" y="3635732"/>
              <a:ext cx="8275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b="1" dirty="0" smtClean="0"/>
                <a:t>Hsp72</a:t>
              </a:r>
              <a:endParaRPr lang="en-US" sz="1600" b="1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0692680" y="4242574"/>
              <a:ext cx="86409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600" b="1" dirty="0" smtClean="0"/>
                <a:t>GAPDH</a:t>
              </a:r>
              <a:endParaRPr lang="en-US" sz="1600" b="1" dirty="0"/>
            </a:p>
          </p:txBody>
        </p:sp>
        <p:grpSp>
          <p:nvGrpSpPr>
            <p:cNvPr id="41" name="Group 53"/>
            <p:cNvGrpSpPr/>
            <p:nvPr/>
          </p:nvGrpSpPr>
          <p:grpSpPr>
            <a:xfrm>
              <a:off x="2627784" y="2699628"/>
              <a:ext cx="5616623" cy="2466856"/>
              <a:chOff x="2627784" y="2699628"/>
              <a:chExt cx="5616623" cy="2466856"/>
            </a:xfrm>
          </p:grpSpPr>
          <p:pic>
            <p:nvPicPr>
              <p:cNvPr id="43" name="Picture 4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-21000"/>
              </a:blip>
              <a:srcRect l="31731" t="8494" r="38501" b="15057"/>
              <a:stretch>
                <a:fillRect/>
              </a:stretch>
            </p:blipFill>
            <p:spPr bwMode="auto">
              <a:xfrm>
                <a:off x="2627784" y="4211796"/>
                <a:ext cx="2160240" cy="44134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44" name="Picture 6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31447" t="-20271" r="37393"/>
              <a:stretch>
                <a:fillRect/>
              </a:stretch>
            </p:blipFill>
            <p:spPr bwMode="auto">
              <a:xfrm>
                <a:off x="2627784" y="3573016"/>
                <a:ext cx="2160240" cy="50405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46" name="Picture 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2000" t="5265" r="53000"/>
              <a:stretch>
                <a:fillRect/>
              </a:stretch>
            </p:blipFill>
            <p:spPr bwMode="auto">
              <a:xfrm>
                <a:off x="5004048" y="3140968"/>
                <a:ext cx="3240359" cy="43204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47" name="Picture 11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31480" t="7159" r="38729" b="13263"/>
              <a:stretch>
                <a:fillRect/>
              </a:stretch>
            </p:blipFill>
            <p:spPr bwMode="auto">
              <a:xfrm>
                <a:off x="2627784" y="3140968"/>
                <a:ext cx="2160240" cy="43204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sp>
            <p:nvSpPr>
              <p:cNvPr id="49" name="TextBox 48"/>
              <p:cNvSpPr txBox="1"/>
              <p:nvPr/>
            </p:nvSpPr>
            <p:spPr>
              <a:xfrm>
                <a:off x="3131840" y="2699628"/>
                <a:ext cx="1800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Hsp72 </a:t>
                </a:r>
                <a:r>
                  <a:rPr lang="en-AU" b="1" dirty="0" err="1" smtClean="0"/>
                  <a:t>Tg</a:t>
                </a:r>
                <a:r>
                  <a:rPr lang="en-AU" b="1" dirty="0" smtClean="0"/>
                  <a:t> </a:t>
                </a:r>
                <a:endParaRPr lang="en-US" b="1" dirty="0"/>
              </a:p>
            </p:txBody>
          </p:sp>
          <p:cxnSp>
            <p:nvCxnSpPr>
              <p:cNvPr id="52" name="Straight Connector 51"/>
              <p:cNvCxnSpPr/>
              <p:nvPr/>
            </p:nvCxnSpPr>
            <p:spPr>
              <a:xfrm>
                <a:off x="2771800" y="4797152"/>
                <a:ext cx="864096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>
                <a:off x="3923928" y="4797152"/>
                <a:ext cx="864096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TextBox 53"/>
              <p:cNvSpPr txBox="1"/>
              <p:nvPr/>
            </p:nvSpPr>
            <p:spPr>
              <a:xfrm>
                <a:off x="6012160" y="2699628"/>
                <a:ext cx="1800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Hsp72 KO </a:t>
                </a:r>
                <a:endParaRPr lang="en-US" b="1" dirty="0"/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2915816" y="4797152"/>
                <a:ext cx="576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WT</a:t>
                </a:r>
                <a:endParaRPr lang="en-US" b="1" dirty="0"/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4139952" y="4797152"/>
                <a:ext cx="576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err="1" smtClean="0"/>
                  <a:t>Tg</a:t>
                </a:r>
                <a:endParaRPr lang="en-US" b="1" dirty="0"/>
              </a:p>
            </p:txBody>
          </p:sp>
          <p:cxnSp>
            <p:nvCxnSpPr>
              <p:cNvPr id="59" name="Straight Connector 58"/>
              <p:cNvCxnSpPr/>
              <p:nvPr/>
            </p:nvCxnSpPr>
            <p:spPr>
              <a:xfrm>
                <a:off x="5148064" y="4797152"/>
                <a:ext cx="864096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>
                <a:off x="7308304" y="4797152"/>
                <a:ext cx="864096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>
                <a:off x="6228184" y="4797152"/>
                <a:ext cx="864096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TextBox 61"/>
              <p:cNvSpPr txBox="1"/>
              <p:nvPr/>
            </p:nvSpPr>
            <p:spPr>
              <a:xfrm>
                <a:off x="5364088" y="4797152"/>
                <a:ext cx="576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WT</a:t>
                </a:r>
                <a:endParaRPr lang="en-US" b="1" dirty="0"/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6516216" y="4787860"/>
                <a:ext cx="576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-/+</a:t>
                </a:r>
                <a:endParaRPr lang="en-US" b="1" dirty="0"/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7596336" y="4787860"/>
                <a:ext cx="5760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b="1" dirty="0" smtClean="0"/>
                  <a:t>-/-</a:t>
                </a:r>
                <a:endParaRPr lang="en-US" b="1" dirty="0"/>
              </a:p>
            </p:txBody>
          </p:sp>
        </p:grp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 l="46186" t="45133" r="10508"/>
          <a:stretch>
            <a:fillRect/>
          </a:stretch>
        </p:blipFill>
        <p:spPr bwMode="auto">
          <a:xfrm>
            <a:off x="2555776" y="1268760"/>
            <a:ext cx="3240360" cy="42215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/>
          <a:srcRect l="47068" t="31831" r="9957" b="20422"/>
          <a:stretch>
            <a:fillRect/>
          </a:stretch>
        </p:blipFill>
        <p:spPr bwMode="auto">
          <a:xfrm>
            <a:off x="2555776" y="1844824"/>
            <a:ext cx="3240360" cy="4320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2" name="Picture 3"/>
          <p:cNvPicPr>
            <a:picLocks noChangeAspect="1" noChangeArrowheads="1"/>
          </p:cNvPicPr>
          <p:nvPr/>
        </p:nvPicPr>
        <p:blipFill>
          <a:blip r:embed="rId8" cstate="print">
            <a:lum bright="-20000"/>
          </a:blip>
          <a:srcRect l="39362" t="16988" r="24749" b="15057"/>
          <a:stretch>
            <a:fillRect/>
          </a:stretch>
        </p:blipFill>
        <p:spPr bwMode="auto">
          <a:xfrm>
            <a:off x="6012160" y="1844824"/>
            <a:ext cx="2232248" cy="4413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5" name="Picture 5"/>
          <p:cNvPicPr>
            <a:picLocks noChangeAspect="1" noChangeArrowheads="1"/>
          </p:cNvPicPr>
          <p:nvPr/>
        </p:nvPicPr>
        <p:blipFill>
          <a:blip r:embed="rId9" cstate="print"/>
          <a:srcRect l="33345" t="-14988" r="33311"/>
          <a:stretch>
            <a:fillRect/>
          </a:stretch>
        </p:blipFill>
        <p:spPr bwMode="auto">
          <a:xfrm>
            <a:off x="6012160" y="1196752"/>
            <a:ext cx="2232248" cy="48044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5" name="Picture 10"/>
          <p:cNvPicPr>
            <a:picLocks noChangeAspect="1" noChangeArrowheads="1"/>
          </p:cNvPicPr>
          <p:nvPr/>
        </p:nvPicPr>
        <p:blipFill>
          <a:blip r:embed="rId10" cstate="print"/>
          <a:srcRect l="41179" t="17379" r="20832" b="30484"/>
          <a:stretch>
            <a:fillRect/>
          </a:stretch>
        </p:blipFill>
        <p:spPr bwMode="auto">
          <a:xfrm>
            <a:off x="6012160" y="764704"/>
            <a:ext cx="2232248" cy="4320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6" name="TextBox 65"/>
          <p:cNvSpPr txBox="1"/>
          <p:nvPr/>
        </p:nvSpPr>
        <p:spPr>
          <a:xfrm>
            <a:off x="6372200" y="33265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/>
              <a:t>Hsp72 </a:t>
            </a:r>
            <a:r>
              <a:rPr lang="en-AU" b="1" dirty="0" err="1" smtClean="0"/>
              <a:t>Tg</a:t>
            </a:r>
            <a:r>
              <a:rPr lang="en-AU" b="1" dirty="0" smtClean="0"/>
              <a:t> BALB/c</a:t>
            </a:r>
            <a:endParaRPr lang="en-US" b="1" dirty="0"/>
          </a:p>
        </p:txBody>
      </p:sp>
      <p:cxnSp>
        <p:nvCxnSpPr>
          <p:cNvPr id="67" name="Straight Connector 66"/>
          <p:cNvCxnSpPr/>
          <p:nvPr/>
        </p:nvCxnSpPr>
        <p:spPr>
          <a:xfrm>
            <a:off x="6084168" y="2420888"/>
            <a:ext cx="86409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7236296" y="2420888"/>
            <a:ext cx="86409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6372200" y="242088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/>
              <a:t>WT</a:t>
            </a:r>
            <a:endParaRPr lang="en-US" b="1" dirty="0"/>
          </a:p>
        </p:txBody>
      </p:sp>
      <p:sp>
        <p:nvSpPr>
          <p:cNvPr id="70" name="TextBox 69"/>
          <p:cNvSpPr txBox="1"/>
          <p:nvPr/>
        </p:nvSpPr>
        <p:spPr>
          <a:xfrm>
            <a:off x="7524328" y="241159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err="1" smtClean="0"/>
              <a:t>Tg</a:t>
            </a:r>
            <a:endParaRPr lang="en-US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1103</TotalTime>
  <Words>20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Bakeridi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dhenstridge</dc:creator>
  <cp:lastModifiedBy>odiaz</cp:lastModifiedBy>
  <cp:revision>37</cp:revision>
  <dcterms:created xsi:type="dcterms:W3CDTF">2014-10-26T22:39:46Z</dcterms:created>
  <dcterms:modified xsi:type="dcterms:W3CDTF">2015-01-20T18:58:25Z</dcterms:modified>
</cp:coreProperties>
</file>