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0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00"/>
    <a:srgbClr val="FFFF99"/>
    <a:srgbClr val="00FF00"/>
    <a:srgbClr val="FF6600"/>
    <a:srgbClr val="A6EC34"/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2718" autoAdjust="0"/>
  </p:normalViewPr>
  <p:slideViewPr>
    <p:cSldViewPr>
      <p:cViewPr>
        <p:scale>
          <a:sx n="110" d="100"/>
          <a:sy n="110" d="100"/>
        </p:scale>
        <p:origin x="-18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fld id="{2543259F-B1D3-46F6-9993-B767E306C8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0886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fld id="{D78F0758-5648-4E45-B22F-35CA4FD136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6922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0B27C-340A-428C-96AE-902FF6A33AD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656A0-137F-4F7E-9B96-F0D3D057BCC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BE082-0F68-4E67-A34E-1C7C70146D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EB94D-D1F0-492C-853E-5EEB9E59710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CCC2D-7B81-40AF-90A3-DB3A780798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54C12-A675-47C2-81C5-3BD7C96906C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92F9F-C76A-4C10-AE14-3D311E79E14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627C2-68C1-4F15-94AA-9DE920BDCAE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5754C-5D6F-45E8-870F-B5BA2D23639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989DC-4EBF-416C-AFC2-61EED51517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B27CD-BBA4-44BB-9A03-3B52B0FFD79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2FCB0-D1D4-406D-9D89-C02CD8DF2E5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92F56-3152-4C17-857F-5D241D9C355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D226-2C49-4D12-BC14-76A53E6CEB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E5C26BE9-1646-4CEF-A6BE-80913EBE31D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/>
          </p:cNvPicPr>
          <p:nvPr/>
        </p:nvPicPr>
        <p:blipFill rotWithShape="1">
          <a:blip r:embed="rId2" cstate="print"/>
          <a:srcRect l="1539"/>
          <a:stretch/>
        </p:blipFill>
        <p:spPr bwMode="auto">
          <a:xfrm>
            <a:off x="362308" y="1435100"/>
            <a:ext cx="8553091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688138" y="1570038"/>
            <a:ext cx="2227262" cy="307975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宋体" pitchFamily="2" charset="-122"/>
                <a:cs typeface="Arial" charset="0"/>
              </a:rPr>
              <a:t>Published</a:t>
            </a:r>
            <a:r>
              <a:rPr lang="en-US" altLang="zh-CN" sz="1400" i="1">
                <a:ea typeface="宋体" pitchFamily="2" charset="-122"/>
                <a:cs typeface="Arial" charset="0"/>
              </a:rPr>
              <a:t> C. parvum  </a:t>
            </a:r>
            <a:r>
              <a:rPr lang="en-US" altLang="zh-CN" sz="1400">
                <a:ea typeface="宋体" pitchFamily="2" charset="-122"/>
                <a:cs typeface="Arial" charset="0"/>
              </a:rPr>
              <a:t>Iowa</a:t>
            </a: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6616700" y="2784475"/>
            <a:ext cx="2299027" cy="307777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 i="1" dirty="0">
                <a:ea typeface="宋体" pitchFamily="2" charset="-122"/>
                <a:cs typeface="Arial" charset="0"/>
              </a:rPr>
              <a:t>C. hominis </a:t>
            </a:r>
            <a:r>
              <a:rPr lang="en-US" altLang="zh-CN" sz="1400" dirty="0">
                <a:ea typeface="宋体" pitchFamily="2" charset="-122"/>
                <a:cs typeface="Arial" charset="0"/>
              </a:rPr>
              <a:t>IbA10G2 (</a:t>
            </a:r>
            <a:r>
              <a:rPr lang="en-US" altLang="zh-CN" sz="1400" dirty="0" smtClean="0">
                <a:ea typeface="宋体" pitchFamily="2" charset="-122"/>
                <a:cs typeface="Arial" charset="0"/>
              </a:rPr>
              <a:t>30974</a:t>
            </a:r>
            <a:r>
              <a:rPr lang="en-US" altLang="zh-CN" sz="1400" dirty="0">
                <a:ea typeface="宋体" pitchFamily="2" charset="-122"/>
                <a:cs typeface="Arial" charset="0"/>
              </a:rPr>
              <a:t>)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6621463" y="4030663"/>
            <a:ext cx="2279650" cy="307975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 i="1">
                <a:ea typeface="宋体" pitchFamily="2" charset="-122"/>
                <a:cs typeface="Arial" charset="0"/>
              </a:rPr>
              <a:t>C. hominis </a:t>
            </a:r>
            <a:r>
              <a:rPr lang="en-US" altLang="zh-CN" sz="1400">
                <a:ea typeface="宋体" pitchFamily="2" charset="-122"/>
                <a:cs typeface="Arial" charset="0"/>
              </a:rPr>
              <a:t>IaA28R4 (33537)</a:t>
            </a: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5715000" y="5249863"/>
            <a:ext cx="3200400" cy="307975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ea typeface="宋体" pitchFamily="2" charset="-122"/>
                <a:cs typeface="Arial" charset="0"/>
              </a:rPr>
              <a:t>Published </a:t>
            </a:r>
            <a:r>
              <a:rPr lang="en-US" altLang="zh-CN" sz="1400" i="1">
                <a:ea typeface="宋体" pitchFamily="2" charset="-122"/>
                <a:cs typeface="Arial" charset="0"/>
              </a:rPr>
              <a:t>C. hominis </a:t>
            </a:r>
            <a:r>
              <a:rPr lang="en-US" altLang="zh-CN" sz="1400">
                <a:ea typeface="宋体" pitchFamily="2" charset="-122"/>
                <a:cs typeface="Arial" charset="0"/>
              </a:rPr>
              <a:t>IaA25R3 (TU502)</a:t>
            </a: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5334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1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10668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2</a:t>
            </a:r>
          </a:p>
        </p:txBody>
      </p:sp>
      <p:sp>
        <p:nvSpPr>
          <p:cNvPr id="15370" name="TextBox 9"/>
          <p:cNvSpPr txBox="1">
            <a:spLocks noChangeArrowheads="1"/>
          </p:cNvSpPr>
          <p:nvPr/>
        </p:nvSpPr>
        <p:spPr bwMode="auto">
          <a:xfrm>
            <a:off x="17526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3</a:t>
            </a: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24384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4</a:t>
            </a:r>
          </a:p>
        </p:txBody>
      </p: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2938463" y="1676400"/>
            <a:ext cx="261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5</a:t>
            </a:r>
          </a:p>
        </p:txBody>
      </p:sp>
      <p:sp>
        <p:nvSpPr>
          <p:cNvPr id="15373" name="TextBox 12"/>
          <p:cNvSpPr txBox="1">
            <a:spLocks noChangeArrowheads="1"/>
          </p:cNvSpPr>
          <p:nvPr/>
        </p:nvSpPr>
        <p:spPr bwMode="auto">
          <a:xfrm>
            <a:off x="37338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6</a:t>
            </a:r>
          </a:p>
        </p:txBody>
      </p:sp>
      <p:sp>
        <p:nvSpPr>
          <p:cNvPr id="15374" name="TextBox 13"/>
          <p:cNvSpPr txBox="1">
            <a:spLocks noChangeArrowheads="1"/>
          </p:cNvSpPr>
          <p:nvPr/>
        </p:nvSpPr>
        <p:spPr bwMode="auto">
          <a:xfrm>
            <a:off x="4538663" y="1676400"/>
            <a:ext cx="261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7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5257800" y="1676400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0380" y="150167"/>
            <a:ext cx="72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 S1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27830</TotalTime>
  <Words>37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CDC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lax0</dc:creator>
  <cp:lastModifiedBy>Lihua Xiao</cp:lastModifiedBy>
  <cp:revision>726</cp:revision>
  <cp:lastPrinted>2014-05-08T18:35:37Z</cp:lastPrinted>
  <dcterms:created xsi:type="dcterms:W3CDTF">2004-04-01T18:04:22Z</dcterms:created>
  <dcterms:modified xsi:type="dcterms:W3CDTF">2015-01-20T14:05:43Z</dcterms:modified>
</cp:coreProperties>
</file>