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1452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BF10-386A-4E0A-AE18-2A557C7CFFB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5210-3E46-4600-9445-6E55BAC2D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21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BF10-386A-4E0A-AE18-2A557C7CFFB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5210-3E46-4600-9445-6E55BAC2D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97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BF10-386A-4E0A-AE18-2A557C7CFFB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5210-3E46-4600-9445-6E55BAC2D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8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BF10-386A-4E0A-AE18-2A557C7CFFB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5210-3E46-4600-9445-6E55BAC2D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3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BF10-386A-4E0A-AE18-2A557C7CFFB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5210-3E46-4600-9445-6E55BAC2D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2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BF10-386A-4E0A-AE18-2A557C7CFFB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5210-3E46-4600-9445-6E55BAC2D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97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BF10-386A-4E0A-AE18-2A557C7CFFB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5210-3E46-4600-9445-6E55BAC2D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469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BF10-386A-4E0A-AE18-2A557C7CFFB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5210-3E46-4600-9445-6E55BAC2D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40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BF10-386A-4E0A-AE18-2A557C7CFFB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5210-3E46-4600-9445-6E55BAC2D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7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BF10-386A-4E0A-AE18-2A557C7CFFB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5210-3E46-4600-9445-6E55BAC2D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42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BF10-386A-4E0A-AE18-2A557C7CFFB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5210-3E46-4600-9445-6E55BAC2D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1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DBF10-386A-4E0A-AE18-2A557C7CFFB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D5210-3E46-4600-9445-6E55BAC2D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377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600200" y="1828800"/>
            <a:ext cx="1676400" cy="1143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52600" y="2057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Diagnosis 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HRQOL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724400" y="1830936"/>
            <a:ext cx="1676400" cy="1143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76800" y="2059536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Follow-up 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HRQOL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4" idx="6"/>
            <a:endCxn id="6" idx="2"/>
          </p:cNvCxnSpPr>
          <p:nvPr/>
        </p:nvCxnSpPr>
        <p:spPr>
          <a:xfrm>
            <a:off x="3276600" y="2400300"/>
            <a:ext cx="1447800" cy="213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3"/>
            <a:endCxn id="26" idx="0"/>
          </p:cNvCxnSpPr>
          <p:nvPr/>
        </p:nvCxnSpPr>
        <p:spPr>
          <a:xfrm flipH="1">
            <a:off x="1194275" y="2804412"/>
            <a:ext cx="651428" cy="8531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28" idx="0"/>
          </p:cNvCxnSpPr>
          <p:nvPr/>
        </p:nvCxnSpPr>
        <p:spPr>
          <a:xfrm>
            <a:off x="2438400" y="2973936"/>
            <a:ext cx="4630" cy="6836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29" idx="0"/>
          </p:cNvCxnSpPr>
          <p:nvPr/>
        </p:nvCxnSpPr>
        <p:spPr>
          <a:xfrm>
            <a:off x="2697623" y="2971800"/>
            <a:ext cx="380644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5"/>
            <a:endCxn id="30" idx="0"/>
          </p:cNvCxnSpPr>
          <p:nvPr/>
        </p:nvCxnSpPr>
        <p:spPr>
          <a:xfrm>
            <a:off x="3031097" y="2804412"/>
            <a:ext cx="638609" cy="8531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27" idx="0"/>
          </p:cNvCxnSpPr>
          <p:nvPr/>
        </p:nvCxnSpPr>
        <p:spPr>
          <a:xfrm flipH="1">
            <a:off x="1822036" y="2909842"/>
            <a:ext cx="228243" cy="74775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39681" y="3657600"/>
            <a:ext cx="509187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y1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67442" y="3657600"/>
            <a:ext cx="509187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88436" y="3657600"/>
            <a:ext cx="509187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y3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23673" y="3657600"/>
            <a:ext cx="509187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y4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15112" y="3657600"/>
            <a:ext cx="509187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y5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382569" y="3657600"/>
            <a:ext cx="509187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y1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10330" y="3657600"/>
            <a:ext cx="509187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31324" y="3657600"/>
            <a:ext cx="509187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y3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66561" y="3657600"/>
            <a:ext cx="509187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y4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58000" y="3657600"/>
            <a:ext cx="509187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y5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/>
          <p:cNvCxnSpPr>
            <a:stCxn id="6" idx="3"/>
          </p:cNvCxnSpPr>
          <p:nvPr/>
        </p:nvCxnSpPr>
        <p:spPr>
          <a:xfrm flipH="1">
            <a:off x="4538888" y="2806548"/>
            <a:ext cx="431015" cy="8510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791200" y="2971800"/>
            <a:ext cx="94717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019800" y="2909842"/>
            <a:ext cx="471088" cy="74775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39" idx="0"/>
          </p:cNvCxnSpPr>
          <p:nvPr/>
        </p:nvCxnSpPr>
        <p:spPr>
          <a:xfrm>
            <a:off x="6266561" y="2754416"/>
            <a:ext cx="846033" cy="9031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5250680" y="2973936"/>
            <a:ext cx="152400" cy="6836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1784175" y="580384"/>
            <a:ext cx="1308450" cy="7238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901251" y="741419"/>
            <a:ext cx="1199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Class 1, 2..k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4939950" y="580384"/>
            <a:ext cx="1308450" cy="7238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Arrow Connector 45"/>
          <p:cNvCxnSpPr>
            <a:stCxn id="32" idx="6"/>
            <a:endCxn id="34" idx="2"/>
          </p:cNvCxnSpPr>
          <p:nvPr/>
        </p:nvCxnSpPr>
        <p:spPr>
          <a:xfrm>
            <a:off x="3092625" y="942294"/>
            <a:ext cx="184732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10330" y="739284"/>
            <a:ext cx="1199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Class 1, 2..k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Straight Arrow Connector 47"/>
          <p:cNvCxnSpPr>
            <a:stCxn id="34" idx="4"/>
          </p:cNvCxnSpPr>
          <p:nvPr/>
        </p:nvCxnSpPr>
        <p:spPr>
          <a:xfrm flipH="1">
            <a:off x="5562600" y="1304203"/>
            <a:ext cx="31575" cy="52459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2422612" y="1306339"/>
            <a:ext cx="31575" cy="52459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513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Windows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Kelly Kenzik</dc:creator>
  <cp:lastModifiedBy>Danyella Davis</cp:lastModifiedBy>
  <cp:revision>2</cp:revision>
  <dcterms:created xsi:type="dcterms:W3CDTF">2014-12-10T22:31:16Z</dcterms:created>
  <dcterms:modified xsi:type="dcterms:W3CDTF">2014-12-11T15:52:28Z</dcterms:modified>
</cp:coreProperties>
</file>