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8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1" d="100"/>
          <a:sy n="101" d="100"/>
        </p:scale>
        <p:origin x="-31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FB9BD5-DE4D-432A-B7A3-E5429C1BC378}" type="datetimeFigureOut">
              <a:rPr lang="zh-CN" altLang="en-US" smtClean="0"/>
              <a:t>2014-12-10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B002BA6-159C-4893-9153-3B725817920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002BA6-159C-4893-9153-3B7258179204}" type="slidenum">
              <a:rPr lang="zh-CN" altLang="en-US" smtClean="0"/>
              <a:t>1</a:t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12/10/2014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12/10/2014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12/10/2014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12/10/2014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69172" y="0"/>
            <a:ext cx="8805655" cy="6858000"/>
          </a:xfrm>
          <a:prstGeom prst="rect">
            <a:avLst/>
          </a:prstGeom>
        </p:spPr>
      </p:pic>
      <p:sp>
        <p:nvSpPr>
          <p:cNvPr id="5" name="圆角矩形 4"/>
          <p:cNvSpPr/>
          <p:nvPr/>
        </p:nvSpPr>
        <p:spPr>
          <a:xfrm>
            <a:off x="4499992" y="1304764"/>
            <a:ext cx="648072" cy="216024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  <a:ln w="19050"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4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rplW</a:t>
            </a:r>
            <a:endParaRPr lang="zh-CN" altLang="en-US" sz="1400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圆角矩形 5"/>
          <p:cNvSpPr/>
          <p:nvPr/>
        </p:nvSpPr>
        <p:spPr>
          <a:xfrm>
            <a:off x="5364088" y="1304764"/>
            <a:ext cx="648072" cy="216024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  <a:ln w="19050"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4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rpsS</a:t>
            </a:r>
            <a:endParaRPr lang="zh-CN" altLang="en-US" sz="1400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圆角矩形 6"/>
          <p:cNvSpPr/>
          <p:nvPr/>
        </p:nvSpPr>
        <p:spPr>
          <a:xfrm>
            <a:off x="6588224" y="1304764"/>
            <a:ext cx="648072" cy="216024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  <a:ln w="19050"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4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rplP</a:t>
            </a:r>
            <a:endParaRPr lang="zh-CN" altLang="en-US" sz="1400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圆角矩形 7"/>
          <p:cNvSpPr/>
          <p:nvPr/>
        </p:nvSpPr>
        <p:spPr>
          <a:xfrm>
            <a:off x="3059832" y="1916832"/>
            <a:ext cx="648072" cy="216024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  <a:ln w="19050"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4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rpsQ</a:t>
            </a:r>
            <a:endParaRPr lang="zh-CN" altLang="en-US" sz="1400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圆角矩形 8"/>
          <p:cNvSpPr/>
          <p:nvPr/>
        </p:nvSpPr>
        <p:spPr>
          <a:xfrm>
            <a:off x="3779912" y="1916832"/>
            <a:ext cx="648072" cy="216024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  <a:ln w="19050"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4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rplX</a:t>
            </a:r>
            <a:endParaRPr lang="zh-CN" altLang="en-US" sz="1400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圆角矩形 9"/>
          <p:cNvSpPr/>
          <p:nvPr/>
        </p:nvSpPr>
        <p:spPr>
          <a:xfrm>
            <a:off x="4572000" y="1916832"/>
            <a:ext cx="648072" cy="216024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  <a:ln w="19050"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4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rplE</a:t>
            </a:r>
            <a:endParaRPr lang="zh-CN" altLang="en-US" sz="1400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圆角矩形 10"/>
          <p:cNvSpPr/>
          <p:nvPr/>
        </p:nvSpPr>
        <p:spPr>
          <a:xfrm>
            <a:off x="5436096" y="1916832"/>
            <a:ext cx="648072" cy="216024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  <a:ln w="19050"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4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rpsH</a:t>
            </a:r>
            <a:endParaRPr lang="zh-CN" altLang="en-US" sz="1400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圆角矩形 11"/>
          <p:cNvSpPr/>
          <p:nvPr/>
        </p:nvSpPr>
        <p:spPr>
          <a:xfrm>
            <a:off x="7668344" y="1916832"/>
            <a:ext cx="648072" cy="216024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  <a:ln w="19050"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4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rpmD</a:t>
            </a:r>
            <a:endParaRPr lang="zh-CN" altLang="en-US" sz="1400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圆角矩形 12"/>
          <p:cNvSpPr/>
          <p:nvPr/>
        </p:nvSpPr>
        <p:spPr>
          <a:xfrm>
            <a:off x="4932040" y="3933056"/>
            <a:ext cx="648072" cy="216024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  <a:ln w="19050"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4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rpmI</a:t>
            </a:r>
            <a:endParaRPr lang="zh-CN" altLang="en-US" sz="1400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8959468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10</Words>
  <Application>Microsoft Macintosh PowerPoint</Application>
  <PresentationFormat>全屏显示(4:3)</PresentationFormat>
  <Paragraphs>10</Paragraphs>
  <Slides>1</Slides>
  <Notes>1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2" baseType="lpstr">
      <vt:lpstr>Office Theme</vt:lpstr>
      <vt:lpstr>幻灯片 1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dunan</dc:creator>
  <cp:lastModifiedBy>YJ</cp:lastModifiedBy>
  <cp:revision>2</cp:revision>
  <dcterms:created xsi:type="dcterms:W3CDTF">2006-08-16T00:00:00Z</dcterms:created>
  <dcterms:modified xsi:type="dcterms:W3CDTF">2014-12-10T03:16:06Z</dcterms:modified>
</cp:coreProperties>
</file>