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1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30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39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89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6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2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4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7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9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26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3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FD7AD-21C3-4626-84BE-C118DB0462D2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1462F-4E75-4192-AADB-DB980B3BA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99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37409"/>
              </p:ext>
            </p:extLst>
          </p:nvPr>
        </p:nvGraphicFramePr>
        <p:xfrm>
          <a:off x="731520" y="2708639"/>
          <a:ext cx="7993381" cy="1617785"/>
        </p:xfrm>
        <a:graphic>
          <a:graphicData uri="http://schemas.openxmlformats.org/drawingml/2006/table">
            <a:tbl>
              <a:tblPr firstRow="1" firstCol="1">
                <a:tableStyleId>{7E9639D4-E3E2-4D34-9284-5A2195B3D0D7}</a:tableStyleId>
              </a:tblPr>
              <a:tblGrid>
                <a:gridCol w="1466487"/>
                <a:gridCol w="1398633"/>
                <a:gridCol w="1001714"/>
                <a:gridCol w="1089351"/>
                <a:gridCol w="3037196"/>
              </a:tblGrid>
              <a:tr h="325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Class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Method name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R statistic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p-value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Number of permutations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28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Birth (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c-section</a:t>
                      </a:r>
                      <a:r>
                        <a:rPr lang="en-US" sz="1800" u="none" strike="noStrike" dirty="0" smtClean="0">
                          <a:effectLst/>
                        </a:rPr>
                        <a:t> vs. vaginal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800" u="none" strike="noStrike" dirty="0" smtClean="0">
                        <a:effectLst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ANOSIM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0.213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0.003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47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PCoA Grouping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ANOSIM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0.7887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0.001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250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Secretor Status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ANOSIM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-0.007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0.551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8296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33</Words>
  <Application>Microsoft Office PowerPoint</Application>
  <PresentationFormat>Letter Paper (8.5x11 in)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Zachery Lewis</dc:creator>
  <cp:lastModifiedBy>Zachery Lewis</cp:lastModifiedBy>
  <cp:revision>15</cp:revision>
  <dcterms:created xsi:type="dcterms:W3CDTF">2014-09-02T01:12:04Z</dcterms:created>
  <dcterms:modified xsi:type="dcterms:W3CDTF">2015-01-19T21:56:39Z</dcterms:modified>
</cp:coreProperties>
</file>