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lewis.zt:Dropbox:Zac%20and%20Mina:Isolate%20Growth%20Analysis:Growth%20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Sheet1!$B$2</c:f>
              <c:strCache>
                <c:ptCount val="1"/>
                <c:pt idx="0">
                  <c:v>B. longum group 29-120-G</c:v>
                </c:pt>
              </c:strCache>
            </c:strRef>
          </c:tx>
          <c:spPr>
            <a:ln w="63500">
              <a:solidFill>
                <a:srgbClr val="00B050"/>
              </a:solidFill>
            </a:ln>
          </c:spPr>
          <c:marker>
            <c:symbol val="none"/>
          </c:marker>
          <c:cat>
            <c:numRef>
              <c:f>Sheet1!$A$3:$A$195</c:f>
              <c:numCache>
                <c:formatCode>h:mm:ss</c:formatCode>
                <c:ptCount val="193"/>
                <c:pt idx="0">
                  <c:v>0</c:v>
                </c:pt>
                <c:pt idx="1">
                  <c:v>2.0833333333333301E-2</c:v>
                </c:pt>
                <c:pt idx="2">
                  <c:v>4.1666666666666699E-2</c:v>
                </c:pt>
                <c:pt idx="3">
                  <c:v>6.25E-2</c:v>
                </c:pt>
                <c:pt idx="4">
                  <c:v>8.3333333333333301E-2</c:v>
                </c:pt>
                <c:pt idx="5">
                  <c:v>0.104166666666667</c:v>
                </c:pt>
                <c:pt idx="6">
                  <c:v>0.125</c:v>
                </c:pt>
                <c:pt idx="7">
                  <c:v>0.14583333333333301</c:v>
                </c:pt>
                <c:pt idx="8">
                  <c:v>0.16666666666666699</c:v>
                </c:pt>
                <c:pt idx="9">
                  <c:v>0.1875</c:v>
                </c:pt>
                <c:pt idx="10">
                  <c:v>0.20833333333333301</c:v>
                </c:pt>
                <c:pt idx="11">
                  <c:v>0.22916666666666699</c:v>
                </c:pt>
                <c:pt idx="12">
                  <c:v>0.25</c:v>
                </c:pt>
                <c:pt idx="13">
                  <c:v>0.27083333333333298</c:v>
                </c:pt>
                <c:pt idx="14">
                  <c:v>0.29166666666666702</c:v>
                </c:pt>
                <c:pt idx="15">
                  <c:v>0.3125</c:v>
                </c:pt>
                <c:pt idx="16">
                  <c:v>0.33333333333333298</c:v>
                </c:pt>
                <c:pt idx="17">
                  <c:v>0.35416666666666702</c:v>
                </c:pt>
                <c:pt idx="18">
                  <c:v>0.375</c:v>
                </c:pt>
                <c:pt idx="19">
                  <c:v>0.39583333333333298</c:v>
                </c:pt>
                <c:pt idx="20">
                  <c:v>0.41666666666666702</c:v>
                </c:pt>
                <c:pt idx="21">
                  <c:v>0.4375</c:v>
                </c:pt>
                <c:pt idx="22">
                  <c:v>0.45833333333333298</c:v>
                </c:pt>
                <c:pt idx="23">
                  <c:v>0.47916666666666702</c:v>
                </c:pt>
                <c:pt idx="24">
                  <c:v>0.5</c:v>
                </c:pt>
                <c:pt idx="25">
                  <c:v>0.52083333333333304</c:v>
                </c:pt>
                <c:pt idx="26">
                  <c:v>0.54166666666666696</c:v>
                </c:pt>
                <c:pt idx="27">
                  <c:v>0.5625</c:v>
                </c:pt>
                <c:pt idx="28">
                  <c:v>0.58333333333333304</c:v>
                </c:pt>
                <c:pt idx="29">
                  <c:v>0.60416666666666696</c:v>
                </c:pt>
                <c:pt idx="30">
                  <c:v>0.625</c:v>
                </c:pt>
                <c:pt idx="31">
                  <c:v>0.64583333333333304</c:v>
                </c:pt>
                <c:pt idx="32">
                  <c:v>0.66666666666666696</c:v>
                </c:pt>
                <c:pt idx="33">
                  <c:v>0.6875</c:v>
                </c:pt>
                <c:pt idx="34">
                  <c:v>0.70833333333333304</c:v>
                </c:pt>
                <c:pt idx="35">
                  <c:v>0.72916666666666696</c:v>
                </c:pt>
                <c:pt idx="36">
                  <c:v>0.75</c:v>
                </c:pt>
                <c:pt idx="37">
                  <c:v>0.77083333333333304</c:v>
                </c:pt>
                <c:pt idx="38">
                  <c:v>0.79166666666666696</c:v>
                </c:pt>
                <c:pt idx="39">
                  <c:v>0.8125</c:v>
                </c:pt>
                <c:pt idx="40">
                  <c:v>0.83333333333333304</c:v>
                </c:pt>
                <c:pt idx="41">
                  <c:v>0.85416666666666696</c:v>
                </c:pt>
                <c:pt idx="42">
                  <c:v>0.875</c:v>
                </c:pt>
                <c:pt idx="43">
                  <c:v>0.89583333333333304</c:v>
                </c:pt>
                <c:pt idx="44">
                  <c:v>0.91666666666666696</c:v>
                </c:pt>
                <c:pt idx="45">
                  <c:v>0.9375</c:v>
                </c:pt>
                <c:pt idx="46">
                  <c:v>0.95833333333333304</c:v>
                </c:pt>
                <c:pt idx="47">
                  <c:v>0.97916666666666696</c:v>
                </c:pt>
                <c:pt idx="48" formatCode="[h]:mm:ss">
                  <c:v>1</c:v>
                </c:pt>
                <c:pt idx="49" formatCode="[h]:mm:ss">
                  <c:v>1.020833333333333</c:v>
                </c:pt>
                <c:pt idx="50" formatCode="[h]:mm:ss">
                  <c:v>1.041666666666667</c:v>
                </c:pt>
                <c:pt idx="51" formatCode="[h]:mm:ss">
                  <c:v>1.0625</c:v>
                </c:pt>
                <c:pt idx="52" formatCode="[h]:mm:ss">
                  <c:v>1.083333333333333</c:v>
                </c:pt>
                <c:pt idx="53" formatCode="[h]:mm:ss">
                  <c:v>1.104166666666667</c:v>
                </c:pt>
                <c:pt idx="54" formatCode="[h]:mm:ss">
                  <c:v>1.125</c:v>
                </c:pt>
                <c:pt idx="55" formatCode="[h]:mm:ss">
                  <c:v>1.145833333333333</c:v>
                </c:pt>
                <c:pt idx="56" formatCode="[h]:mm:ss">
                  <c:v>1.166666666666667</c:v>
                </c:pt>
                <c:pt idx="57" formatCode="[h]:mm:ss">
                  <c:v>1.1875</c:v>
                </c:pt>
                <c:pt idx="58" formatCode="[h]:mm:ss">
                  <c:v>1.208333333333333</c:v>
                </c:pt>
                <c:pt idx="59" formatCode="[h]:mm:ss">
                  <c:v>1.229166666666667</c:v>
                </c:pt>
                <c:pt idx="60" formatCode="[h]:mm:ss">
                  <c:v>1.25</c:v>
                </c:pt>
                <c:pt idx="61" formatCode="[h]:mm:ss">
                  <c:v>1.270833333333333</c:v>
                </c:pt>
                <c:pt idx="62" formatCode="[h]:mm:ss">
                  <c:v>1.291666666666667</c:v>
                </c:pt>
                <c:pt idx="63" formatCode="[h]:mm:ss">
                  <c:v>1.3125</c:v>
                </c:pt>
                <c:pt idx="64" formatCode="[h]:mm:ss">
                  <c:v>1.333333333333333</c:v>
                </c:pt>
                <c:pt idx="65" formatCode="[h]:mm:ss">
                  <c:v>1.354166666666667</c:v>
                </c:pt>
                <c:pt idx="66" formatCode="[h]:mm:ss">
                  <c:v>1.375</c:v>
                </c:pt>
                <c:pt idx="67" formatCode="[h]:mm:ss">
                  <c:v>1.395833333333333</c:v>
                </c:pt>
                <c:pt idx="68" formatCode="[h]:mm:ss">
                  <c:v>1.416666666666667</c:v>
                </c:pt>
                <c:pt idx="69" formatCode="[h]:mm:ss">
                  <c:v>1.4375</c:v>
                </c:pt>
                <c:pt idx="70" formatCode="[h]:mm:ss">
                  <c:v>1.458333333333333</c:v>
                </c:pt>
                <c:pt idx="71" formatCode="[h]:mm:ss">
                  <c:v>1.479166666666667</c:v>
                </c:pt>
                <c:pt idx="72" formatCode="[h]:mm:ss">
                  <c:v>1.5</c:v>
                </c:pt>
                <c:pt idx="73" formatCode="[h]:mm:ss">
                  <c:v>1.520833333333333</c:v>
                </c:pt>
                <c:pt idx="74" formatCode="[h]:mm:ss">
                  <c:v>1.541666666666667</c:v>
                </c:pt>
                <c:pt idx="75" formatCode="[h]:mm:ss">
                  <c:v>1.5625</c:v>
                </c:pt>
                <c:pt idx="76" formatCode="[h]:mm:ss">
                  <c:v>1.583333333333333</c:v>
                </c:pt>
                <c:pt idx="77" formatCode="[h]:mm:ss">
                  <c:v>1.604166666666667</c:v>
                </c:pt>
                <c:pt idx="78" formatCode="[h]:mm:ss">
                  <c:v>1.625</c:v>
                </c:pt>
                <c:pt idx="79" formatCode="[h]:mm:ss">
                  <c:v>1.645833333333333</c:v>
                </c:pt>
                <c:pt idx="80" formatCode="[h]:mm:ss">
                  <c:v>1.666666666666667</c:v>
                </c:pt>
                <c:pt idx="81" formatCode="[h]:mm:ss">
                  <c:v>1.6875</c:v>
                </c:pt>
                <c:pt idx="82" formatCode="[h]:mm:ss">
                  <c:v>1.708333333333333</c:v>
                </c:pt>
                <c:pt idx="83" formatCode="[h]:mm:ss">
                  <c:v>1.729166666666667</c:v>
                </c:pt>
                <c:pt idx="84" formatCode="[h]:mm:ss">
                  <c:v>1.75</c:v>
                </c:pt>
                <c:pt idx="85" formatCode="[h]:mm:ss">
                  <c:v>1.770833333333333</c:v>
                </c:pt>
                <c:pt idx="86" formatCode="[h]:mm:ss">
                  <c:v>1.791666666666667</c:v>
                </c:pt>
                <c:pt idx="87" formatCode="[h]:mm:ss">
                  <c:v>1.8125</c:v>
                </c:pt>
                <c:pt idx="88" formatCode="[h]:mm:ss">
                  <c:v>1.833333333333333</c:v>
                </c:pt>
                <c:pt idx="89" formatCode="[h]:mm:ss">
                  <c:v>1.854166666666667</c:v>
                </c:pt>
                <c:pt idx="90" formatCode="[h]:mm:ss">
                  <c:v>1.875</c:v>
                </c:pt>
                <c:pt idx="91" formatCode="[h]:mm:ss">
                  <c:v>1.895833333333333</c:v>
                </c:pt>
                <c:pt idx="92" formatCode="[h]:mm:ss">
                  <c:v>1.916666666666667</c:v>
                </c:pt>
                <c:pt idx="93" formatCode="[h]:mm:ss">
                  <c:v>1.9375</c:v>
                </c:pt>
                <c:pt idx="94" formatCode="[h]:mm:ss">
                  <c:v>1.958333333333333</c:v>
                </c:pt>
                <c:pt idx="95" formatCode="[h]:mm:ss">
                  <c:v>1.979166666666667</c:v>
                </c:pt>
                <c:pt idx="96" formatCode="[h]:mm:ss">
                  <c:v>2</c:v>
                </c:pt>
                <c:pt idx="97" formatCode="[h]:mm:ss">
                  <c:v>2.020833333333333</c:v>
                </c:pt>
                <c:pt idx="98" formatCode="[h]:mm:ss">
                  <c:v>2.041666666666667</c:v>
                </c:pt>
                <c:pt idx="99" formatCode="[h]:mm:ss">
                  <c:v>2.0625</c:v>
                </c:pt>
                <c:pt idx="100" formatCode="[h]:mm:ss">
                  <c:v>2.0833333333333339</c:v>
                </c:pt>
                <c:pt idx="101" formatCode="[h]:mm:ss">
                  <c:v>2.104166666666667</c:v>
                </c:pt>
                <c:pt idx="102" formatCode="[h]:mm:ss">
                  <c:v>2.125</c:v>
                </c:pt>
                <c:pt idx="103" formatCode="[h]:mm:ss">
                  <c:v>2.145833333333333</c:v>
                </c:pt>
                <c:pt idx="104" formatCode="[h]:mm:ss">
                  <c:v>2.1666666666666661</c:v>
                </c:pt>
                <c:pt idx="105" formatCode="[h]:mm:ss">
                  <c:v>2.1875000000000009</c:v>
                </c:pt>
                <c:pt idx="106" formatCode="[h]:mm:ss">
                  <c:v>2.2083333333333339</c:v>
                </c:pt>
                <c:pt idx="107" formatCode="[h]:mm:ss">
                  <c:v>2.229166666666667</c:v>
                </c:pt>
                <c:pt idx="108" formatCode="[h]:mm:ss">
                  <c:v>2.25</c:v>
                </c:pt>
                <c:pt idx="109" formatCode="[h]:mm:ss">
                  <c:v>2.270833333333333</c:v>
                </c:pt>
                <c:pt idx="110" formatCode="[h]:mm:ss">
                  <c:v>2.2916666666666661</c:v>
                </c:pt>
                <c:pt idx="111" formatCode="[h]:mm:ss">
                  <c:v>2.312499999999996</c:v>
                </c:pt>
                <c:pt idx="112" formatCode="[h]:mm:ss">
                  <c:v>2.333333333333333</c:v>
                </c:pt>
                <c:pt idx="113" formatCode="[h]:mm:ss">
                  <c:v>2.3541666666666661</c:v>
                </c:pt>
                <c:pt idx="114" formatCode="[h]:mm:ss">
                  <c:v>2.3749999999999991</c:v>
                </c:pt>
                <c:pt idx="115" formatCode="[h]:mm:ss">
                  <c:v>2.3958333333333321</c:v>
                </c:pt>
                <c:pt idx="116" formatCode="[h]:mm:ss">
                  <c:v>2.4166666666666621</c:v>
                </c:pt>
                <c:pt idx="117" formatCode="[h]:mm:ss">
                  <c:v>2.4375</c:v>
                </c:pt>
                <c:pt idx="118" formatCode="[h]:mm:ss">
                  <c:v>2.458333333333333</c:v>
                </c:pt>
                <c:pt idx="119" formatCode="[h]:mm:ss">
                  <c:v>2.4791666666666661</c:v>
                </c:pt>
                <c:pt idx="120" formatCode="[h]:mm:ss">
                  <c:v>2.5</c:v>
                </c:pt>
                <c:pt idx="121" formatCode="[h]:mm:ss">
                  <c:v>2.520833333333333</c:v>
                </c:pt>
                <c:pt idx="122" formatCode="[h]:mm:ss">
                  <c:v>2.541666666666667</c:v>
                </c:pt>
                <c:pt idx="123" formatCode="[h]:mm:ss">
                  <c:v>2.5625</c:v>
                </c:pt>
                <c:pt idx="124" formatCode="[h]:mm:ss">
                  <c:v>2.5833333333333339</c:v>
                </c:pt>
                <c:pt idx="125" formatCode="[h]:mm:ss">
                  <c:v>2.604166666666667</c:v>
                </c:pt>
                <c:pt idx="126" formatCode="[h]:mm:ss">
                  <c:v>2.625</c:v>
                </c:pt>
                <c:pt idx="127" formatCode="[h]:mm:ss">
                  <c:v>2.645833333333333</c:v>
                </c:pt>
                <c:pt idx="128" formatCode="[h]:mm:ss">
                  <c:v>2.6666666666666661</c:v>
                </c:pt>
                <c:pt idx="129" formatCode="[h]:mm:ss">
                  <c:v>2.6875000000000009</c:v>
                </c:pt>
                <c:pt idx="130" formatCode="[h]:mm:ss">
                  <c:v>2.7083333333333339</c:v>
                </c:pt>
                <c:pt idx="131" formatCode="[h]:mm:ss">
                  <c:v>2.729166666666667</c:v>
                </c:pt>
                <c:pt idx="132" formatCode="[h]:mm:ss">
                  <c:v>2.75</c:v>
                </c:pt>
                <c:pt idx="133" formatCode="[h]:mm:ss">
                  <c:v>2.770833333333333</c:v>
                </c:pt>
                <c:pt idx="134" formatCode="[h]:mm:ss">
                  <c:v>2.7916666666666661</c:v>
                </c:pt>
                <c:pt idx="135" formatCode="[h]:mm:ss">
                  <c:v>2.812499999999996</c:v>
                </c:pt>
                <c:pt idx="136" formatCode="[h]:mm:ss">
                  <c:v>2.833333333333333</c:v>
                </c:pt>
                <c:pt idx="137" formatCode="[h]:mm:ss">
                  <c:v>2.8541666666666661</c:v>
                </c:pt>
                <c:pt idx="138" formatCode="[h]:mm:ss">
                  <c:v>2.8749999999999991</c:v>
                </c:pt>
                <c:pt idx="139" formatCode="[h]:mm:ss">
                  <c:v>2.8958333333333321</c:v>
                </c:pt>
                <c:pt idx="140" formatCode="[h]:mm:ss">
                  <c:v>2.9166666666666621</c:v>
                </c:pt>
                <c:pt idx="141" formatCode="[h]:mm:ss">
                  <c:v>2.9375</c:v>
                </c:pt>
                <c:pt idx="142" formatCode="[h]:mm:ss">
                  <c:v>2.958333333333333</c:v>
                </c:pt>
                <c:pt idx="143" formatCode="[h]:mm:ss">
                  <c:v>2.9791666666666661</c:v>
                </c:pt>
                <c:pt idx="144" formatCode="[h]:mm:ss">
                  <c:v>3</c:v>
                </c:pt>
                <c:pt idx="145" formatCode="[h]:mm:ss">
                  <c:v>3.020833333333333</c:v>
                </c:pt>
                <c:pt idx="146" formatCode="[h]:mm:ss">
                  <c:v>3.041666666666667</c:v>
                </c:pt>
                <c:pt idx="147" formatCode="[h]:mm:ss">
                  <c:v>3.0625</c:v>
                </c:pt>
                <c:pt idx="148" formatCode="[h]:mm:ss">
                  <c:v>3.0833333333333339</c:v>
                </c:pt>
                <c:pt idx="149" formatCode="[h]:mm:ss">
                  <c:v>3.104166666666667</c:v>
                </c:pt>
                <c:pt idx="150" formatCode="[h]:mm:ss">
                  <c:v>3.125</c:v>
                </c:pt>
                <c:pt idx="151" formatCode="[h]:mm:ss">
                  <c:v>3.145833333333333</c:v>
                </c:pt>
                <c:pt idx="152" formatCode="[h]:mm:ss">
                  <c:v>3.1666666666666661</c:v>
                </c:pt>
                <c:pt idx="153" formatCode="[h]:mm:ss">
                  <c:v>3.1875000000000009</c:v>
                </c:pt>
                <c:pt idx="154" formatCode="[h]:mm:ss">
                  <c:v>3.2083333333333339</c:v>
                </c:pt>
                <c:pt idx="155" formatCode="[h]:mm:ss">
                  <c:v>3.229166666666667</c:v>
                </c:pt>
                <c:pt idx="156" formatCode="[h]:mm:ss">
                  <c:v>3.25</c:v>
                </c:pt>
                <c:pt idx="157" formatCode="[h]:mm:ss">
                  <c:v>3.270833333333333</c:v>
                </c:pt>
                <c:pt idx="158" formatCode="[h]:mm:ss">
                  <c:v>3.2916666666666661</c:v>
                </c:pt>
                <c:pt idx="159" formatCode="[h]:mm:ss">
                  <c:v>3.312499999999996</c:v>
                </c:pt>
                <c:pt idx="160" formatCode="[h]:mm:ss">
                  <c:v>3.333333333333333</c:v>
                </c:pt>
                <c:pt idx="161" formatCode="[h]:mm:ss">
                  <c:v>3.3541666666666661</c:v>
                </c:pt>
                <c:pt idx="162" formatCode="[h]:mm:ss">
                  <c:v>3.3749999999999991</c:v>
                </c:pt>
                <c:pt idx="163" formatCode="[h]:mm:ss">
                  <c:v>3.3958333333333321</c:v>
                </c:pt>
                <c:pt idx="164" formatCode="[h]:mm:ss">
                  <c:v>3.4166666666666621</c:v>
                </c:pt>
                <c:pt idx="165" formatCode="[h]:mm:ss">
                  <c:v>3.4375</c:v>
                </c:pt>
                <c:pt idx="166" formatCode="[h]:mm:ss">
                  <c:v>3.458333333333333</c:v>
                </c:pt>
                <c:pt idx="167" formatCode="[h]:mm:ss">
                  <c:v>3.4791666666666661</c:v>
                </c:pt>
                <c:pt idx="168" formatCode="[h]:mm:ss">
                  <c:v>3.5</c:v>
                </c:pt>
                <c:pt idx="169" formatCode="[h]:mm:ss">
                  <c:v>3.520833333333333</c:v>
                </c:pt>
                <c:pt idx="170" formatCode="[h]:mm:ss">
                  <c:v>3.541666666666667</c:v>
                </c:pt>
                <c:pt idx="171" formatCode="[h]:mm:ss">
                  <c:v>3.5625</c:v>
                </c:pt>
                <c:pt idx="172" formatCode="[h]:mm:ss">
                  <c:v>3.5833333333333339</c:v>
                </c:pt>
                <c:pt idx="173" formatCode="[h]:mm:ss">
                  <c:v>3.604166666666667</c:v>
                </c:pt>
                <c:pt idx="174" formatCode="[h]:mm:ss">
                  <c:v>3.625</c:v>
                </c:pt>
                <c:pt idx="175" formatCode="[h]:mm:ss">
                  <c:v>3.645833333333333</c:v>
                </c:pt>
                <c:pt idx="176" formatCode="[h]:mm:ss">
                  <c:v>3.6666666666666661</c:v>
                </c:pt>
                <c:pt idx="177" formatCode="[h]:mm:ss">
                  <c:v>3.6875000000000009</c:v>
                </c:pt>
                <c:pt idx="178" formatCode="[h]:mm:ss">
                  <c:v>3.7083333333333339</c:v>
                </c:pt>
                <c:pt idx="179" formatCode="[h]:mm:ss">
                  <c:v>3.729166666666667</c:v>
                </c:pt>
                <c:pt idx="180" formatCode="[h]:mm:ss">
                  <c:v>3.75</c:v>
                </c:pt>
                <c:pt idx="181" formatCode="[h]:mm:ss">
                  <c:v>3.770833333333333</c:v>
                </c:pt>
                <c:pt idx="182" formatCode="[h]:mm:ss">
                  <c:v>3.7916666666666661</c:v>
                </c:pt>
                <c:pt idx="183" formatCode="[h]:mm:ss">
                  <c:v>3.812499999999996</c:v>
                </c:pt>
                <c:pt idx="184" formatCode="[h]:mm:ss">
                  <c:v>3.833333333333333</c:v>
                </c:pt>
                <c:pt idx="185" formatCode="[h]:mm:ss">
                  <c:v>3.8541666666666661</c:v>
                </c:pt>
                <c:pt idx="186" formatCode="[h]:mm:ss">
                  <c:v>3.8749999999999991</c:v>
                </c:pt>
                <c:pt idx="187" formatCode="[h]:mm:ss">
                  <c:v>3.8958333333333321</c:v>
                </c:pt>
                <c:pt idx="188" formatCode="[h]:mm:ss">
                  <c:v>3.9166666666666621</c:v>
                </c:pt>
                <c:pt idx="189" formatCode="[h]:mm:ss">
                  <c:v>3.9375</c:v>
                </c:pt>
                <c:pt idx="190" formatCode="[h]:mm:ss">
                  <c:v>3.958333333333333</c:v>
                </c:pt>
                <c:pt idx="191" formatCode="[h]:mm:ss">
                  <c:v>3.9791666666666661</c:v>
                </c:pt>
                <c:pt idx="192" formatCode="[h]:mm:ss">
                  <c:v>4</c:v>
                </c:pt>
              </c:numCache>
            </c:numRef>
          </c:cat>
          <c:val>
            <c:numRef>
              <c:f>Sheet1!$B$3:$B$195</c:f>
              <c:numCache>
                <c:formatCode>General</c:formatCode>
                <c:ptCount val="193"/>
                <c:pt idx="0">
                  <c:v>0.100333333333333</c:v>
                </c:pt>
                <c:pt idx="1">
                  <c:v>0.117333333333333</c:v>
                </c:pt>
                <c:pt idx="2">
                  <c:v>0.13300000000000001</c:v>
                </c:pt>
                <c:pt idx="3">
                  <c:v>0.149666666666667</c:v>
                </c:pt>
                <c:pt idx="4">
                  <c:v>0.16600000000000001</c:v>
                </c:pt>
                <c:pt idx="5">
                  <c:v>0.171333333333333</c:v>
                </c:pt>
                <c:pt idx="6">
                  <c:v>0.178666666666667</c:v>
                </c:pt>
                <c:pt idx="7">
                  <c:v>0.18133333333333301</c:v>
                </c:pt>
                <c:pt idx="8">
                  <c:v>0.183</c:v>
                </c:pt>
                <c:pt idx="9">
                  <c:v>0.18466666666666701</c:v>
                </c:pt>
                <c:pt idx="10">
                  <c:v>0.188</c:v>
                </c:pt>
                <c:pt idx="11">
                  <c:v>0.19033333333333299</c:v>
                </c:pt>
                <c:pt idx="12">
                  <c:v>0.19133333333333299</c:v>
                </c:pt>
                <c:pt idx="13">
                  <c:v>0.19133333333333299</c:v>
                </c:pt>
                <c:pt idx="14">
                  <c:v>0.18666666666666701</c:v>
                </c:pt>
                <c:pt idx="15">
                  <c:v>0.18666666666666701</c:v>
                </c:pt>
                <c:pt idx="16">
                  <c:v>0.18766666666666701</c:v>
                </c:pt>
                <c:pt idx="17">
                  <c:v>0.18533333333333299</c:v>
                </c:pt>
                <c:pt idx="18">
                  <c:v>0.182666666666667</c:v>
                </c:pt>
                <c:pt idx="19">
                  <c:v>0.17699999999999999</c:v>
                </c:pt>
                <c:pt idx="20">
                  <c:v>0.17233333333333301</c:v>
                </c:pt>
                <c:pt idx="21">
                  <c:v>0.165333333333333</c:v>
                </c:pt>
                <c:pt idx="22">
                  <c:v>0.16466666666666699</c:v>
                </c:pt>
                <c:pt idx="23">
                  <c:v>0.175666666666667</c:v>
                </c:pt>
                <c:pt idx="24">
                  <c:v>0.17899999999999999</c:v>
                </c:pt>
                <c:pt idx="25">
                  <c:v>0.19166666666666701</c:v>
                </c:pt>
                <c:pt idx="26">
                  <c:v>0.20499999999999999</c:v>
                </c:pt>
                <c:pt idx="27">
                  <c:v>0.21333333333333299</c:v>
                </c:pt>
                <c:pt idx="28">
                  <c:v>0.22600000000000001</c:v>
                </c:pt>
                <c:pt idx="29">
                  <c:v>0.23400000000000001</c:v>
                </c:pt>
                <c:pt idx="30">
                  <c:v>0.253</c:v>
                </c:pt>
                <c:pt idx="31">
                  <c:v>0.26033333333333297</c:v>
                </c:pt>
                <c:pt idx="32">
                  <c:v>0.28966666666666702</c:v>
                </c:pt>
                <c:pt idx="33">
                  <c:v>0.36466666666666703</c:v>
                </c:pt>
                <c:pt idx="34">
                  <c:v>0.438</c:v>
                </c:pt>
                <c:pt idx="35">
                  <c:v>0.47699999999999998</c:v>
                </c:pt>
                <c:pt idx="36">
                  <c:v>0.54500000000000004</c:v>
                </c:pt>
                <c:pt idx="37">
                  <c:v>0.58299999999999996</c:v>
                </c:pt>
                <c:pt idx="38">
                  <c:v>0.61333333333333295</c:v>
                </c:pt>
                <c:pt idx="39">
                  <c:v>0.63566666666666705</c:v>
                </c:pt>
                <c:pt idx="40">
                  <c:v>0.663333333333333</c:v>
                </c:pt>
                <c:pt idx="41">
                  <c:v>0.68500000000000005</c:v>
                </c:pt>
                <c:pt idx="42">
                  <c:v>0.70633333333333304</c:v>
                </c:pt>
                <c:pt idx="43">
                  <c:v>0.72899999999999998</c:v>
                </c:pt>
                <c:pt idx="44">
                  <c:v>0.74433333333333296</c:v>
                </c:pt>
                <c:pt idx="45">
                  <c:v>0.74866666666666704</c:v>
                </c:pt>
                <c:pt idx="46">
                  <c:v>0.74166666666666703</c:v>
                </c:pt>
                <c:pt idx="47">
                  <c:v>0.77366666666666695</c:v>
                </c:pt>
                <c:pt idx="48">
                  <c:v>0.78466666666666696</c:v>
                </c:pt>
                <c:pt idx="49">
                  <c:v>0.81666666666666698</c:v>
                </c:pt>
                <c:pt idx="50">
                  <c:v>0.81399999999999995</c:v>
                </c:pt>
                <c:pt idx="51">
                  <c:v>0.786333333333333</c:v>
                </c:pt>
                <c:pt idx="52">
                  <c:v>0.86933333333333296</c:v>
                </c:pt>
                <c:pt idx="53">
                  <c:v>0.86399999999999999</c:v>
                </c:pt>
                <c:pt idx="54">
                  <c:v>0.80866666666666698</c:v>
                </c:pt>
                <c:pt idx="55">
                  <c:v>0.834666666666667</c:v>
                </c:pt>
                <c:pt idx="56">
                  <c:v>0.83599999999999997</c:v>
                </c:pt>
                <c:pt idx="57">
                  <c:v>0.83033333333333303</c:v>
                </c:pt>
                <c:pt idx="58">
                  <c:v>0.84133333333333304</c:v>
                </c:pt>
                <c:pt idx="59">
                  <c:v>0.79766666666666697</c:v>
                </c:pt>
                <c:pt idx="60">
                  <c:v>0.8</c:v>
                </c:pt>
                <c:pt idx="61">
                  <c:v>0.80500000000000005</c:v>
                </c:pt>
                <c:pt idx="62">
                  <c:v>0.79966666666666697</c:v>
                </c:pt>
                <c:pt idx="63">
                  <c:v>0.79400000000000004</c:v>
                </c:pt>
                <c:pt idx="64">
                  <c:v>0.791333333333333</c:v>
                </c:pt>
                <c:pt idx="65">
                  <c:v>0.77900000000000003</c:v>
                </c:pt>
                <c:pt idx="66">
                  <c:v>0.78966666666666696</c:v>
                </c:pt>
                <c:pt idx="67">
                  <c:v>0.79933333333333301</c:v>
                </c:pt>
                <c:pt idx="68">
                  <c:v>0.78700000000000003</c:v>
                </c:pt>
                <c:pt idx="69">
                  <c:v>0.76433333333333298</c:v>
                </c:pt>
                <c:pt idx="70">
                  <c:v>0.78566666666666696</c:v>
                </c:pt>
                <c:pt idx="71">
                  <c:v>0.76533333333333298</c:v>
                </c:pt>
                <c:pt idx="72">
                  <c:v>0.78333333333333299</c:v>
                </c:pt>
                <c:pt idx="73">
                  <c:v>0.792333333333333</c:v>
                </c:pt>
                <c:pt idx="74">
                  <c:v>0.80166666666666697</c:v>
                </c:pt>
                <c:pt idx="75">
                  <c:v>0.78800000000000003</c:v>
                </c:pt>
                <c:pt idx="76">
                  <c:v>0.791333333333333</c:v>
                </c:pt>
                <c:pt idx="77">
                  <c:v>0.78866666666666696</c:v>
                </c:pt>
                <c:pt idx="78">
                  <c:v>0.84566666666666701</c:v>
                </c:pt>
                <c:pt idx="79">
                  <c:v>0.75900000000000001</c:v>
                </c:pt>
                <c:pt idx="80">
                  <c:v>0.78466666666666696</c:v>
                </c:pt>
                <c:pt idx="81">
                  <c:v>0.84633333333333305</c:v>
                </c:pt>
                <c:pt idx="82">
                  <c:v>0.79200000000000004</c:v>
                </c:pt>
                <c:pt idx="83">
                  <c:v>0.83833333333333304</c:v>
                </c:pt>
                <c:pt idx="84">
                  <c:v>0.79933333333333301</c:v>
                </c:pt>
                <c:pt idx="85">
                  <c:v>0.81899999999999995</c:v>
                </c:pt>
                <c:pt idx="86">
                  <c:v>0.89233333333333298</c:v>
                </c:pt>
                <c:pt idx="87">
                  <c:v>0.82599999999999996</c:v>
                </c:pt>
                <c:pt idx="88">
                  <c:v>0.81133333333333302</c:v>
                </c:pt>
                <c:pt idx="89">
                  <c:v>0.85233333333333305</c:v>
                </c:pt>
                <c:pt idx="90">
                  <c:v>0.79</c:v>
                </c:pt>
                <c:pt idx="91">
                  <c:v>0.81766666666666699</c:v>
                </c:pt>
                <c:pt idx="92">
                  <c:v>0.81399999999999995</c:v>
                </c:pt>
                <c:pt idx="93">
                  <c:v>0.81833333333333302</c:v>
                </c:pt>
                <c:pt idx="94">
                  <c:v>0.82333333333333303</c:v>
                </c:pt>
                <c:pt idx="95">
                  <c:v>0.81666666666666698</c:v>
                </c:pt>
                <c:pt idx="96">
                  <c:v>0.85</c:v>
                </c:pt>
                <c:pt idx="97">
                  <c:v>0.82166666666666699</c:v>
                </c:pt>
                <c:pt idx="98">
                  <c:v>0.78500000000000003</c:v>
                </c:pt>
                <c:pt idx="99">
                  <c:v>0.81433333333333302</c:v>
                </c:pt>
                <c:pt idx="100">
                  <c:v>0.81866666666666699</c:v>
                </c:pt>
                <c:pt idx="101">
                  <c:v>0.81066666666666698</c:v>
                </c:pt>
                <c:pt idx="102">
                  <c:v>0.82099999999999995</c:v>
                </c:pt>
                <c:pt idx="103">
                  <c:v>0.84799999999999998</c:v>
                </c:pt>
                <c:pt idx="104">
                  <c:v>0.81333333333333302</c:v>
                </c:pt>
                <c:pt idx="105">
                  <c:v>0.85033333333333305</c:v>
                </c:pt>
                <c:pt idx="106">
                  <c:v>0.85299999999999998</c:v>
                </c:pt>
                <c:pt idx="107">
                  <c:v>0.84433333333333305</c:v>
                </c:pt>
                <c:pt idx="108">
                  <c:v>0.83533333333333304</c:v>
                </c:pt>
                <c:pt idx="109">
                  <c:v>0.87266666666666703</c:v>
                </c:pt>
                <c:pt idx="110">
                  <c:v>0.82333333333333303</c:v>
                </c:pt>
                <c:pt idx="111">
                  <c:v>0.84799999999999998</c:v>
                </c:pt>
                <c:pt idx="112">
                  <c:v>0.82899999999999996</c:v>
                </c:pt>
                <c:pt idx="113">
                  <c:v>0.81200000000000006</c:v>
                </c:pt>
                <c:pt idx="114">
                  <c:v>0.82333333333333303</c:v>
                </c:pt>
                <c:pt idx="115">
                  <c:v>0.83899999999999997</c:v>
                </c:pt>
                <c:pt idx="116">
                  <c:v>0.85366666666666702</c:v>
                </c:pt>
                <c:pt idx="117">
                  <c:v>0.82399999999999995</c:v>
                </c:pt>
                <c:pt idx="118">
                  <c:v>0.83966666666666701</c:v>
                </c:pt>
                <c:pt idx="119">
                  <c:v>0.835666666666667</c:v>
                </c:pt>
                <c:pt idx="120">
                  <c:v>0.830666666666667</c:v>
                </c:pt>
                <c:pt idx="121">
                  <c:v>0.82766666666666699</c:v>
                </c:pt>
                <c:pt idx="122">
                  <c:v>0.833666666666667</c:v>
                </c:pt>
                <c:pt idx="123">
                  <c:v>0.84933333333333305</c:v>
                </c:pt>
                <c:pt idx="124">
                  <c:v>0.83433333333333304</c:v>
                </c:pt>
                <c:pt idx="125">
                  <c:v>0.82399999999999995</c:v>
                </c:pt>
                <c:pt idx="126">
                  <c:v>0.82166666666666699</c:v>
                </c:pt>
                <c:pt idx="127">
                  <c:v>0.84399999999999997</c:v>
                </c:pt>
                <c:pt idx="128">
                  <c:v>0.82399999999999995</c:v>
                </c:pt>
                <c:pt idx="129">
                  <c:v>0.82599999999999996</c:v>
                </c:pt>
                <c:pt idx="130">
                  <c:v>0.84233333333333305</c:v>
                </c:pt>
                <c:pt idx="131">
                  <c:v>0.83499999999999996</c:v>
                </c:pt>
                <c:pt idx="132">
                  <c:v>0.81699999999999995</c:v>
                </c:pt>
                <c:pt idx="133">
                  <c:v>0.87666666666666704</c:v>
                </c:pt>
                <c:pt idx="134">
                  <c:v>0.86799999999999999</c:v>
                </c:pt>
                <c:pt idx="135">
                  <c:v>0.89200000000000002</c:v>
                </c:pt>
                <c:pt idx="136">
                  <c:v>0.84933333333333305</c:v>
                </c:pt>
                <c:pt idx="137">
                  <c:v>0.85633333333333295</c:v>
                </c:pt>
                <c:pt idx="138">
                  <c:v>0.86033333333333295</c:v>
                </c:pt>
                <c:pt idx="139">
                  <c:v>0.82133333333333303</c:v>
                </c:pt>
                <c:pt idx="140">
                  <c:v>0.84966666666666701</c:v>
                </c:pt>
                <c:pt idx="141">
                  <c:v>0.85166666666666702</c:v>
                </c:pt>
                <c:pt idx="142">
                  <c:v>0.86766666666666703</c:v>
                </c:pt>
                <c:pt idx="143">
                  <c:v>0.84366666666666701</c:v>
                </c:pt>
                <c:pt idx="144">
                  <c:v>0.82666666666666699</c:v>
                </c:pt>
                <c:pt idx="145">
                  <c:v>0.84633333333333305</c:v>
                </c:pt>
                <c:pt idx="146">
                  <c:v>0.84633333333333305</c:v>
                </c:pt>
                <c:pt idx="147">
                  <c:v>0.84699999999999998</c:v>
                </c:pt>
                <c:pt idx="148">
                  <c:v>0.832666666666667</c:v>
                </c:pt>
                <c:pt idx="149">
                  <c:v>0.84633333333333305</c:v>
                </c:pt>
                <c:pt idx="150">
                  <c:v>0.88233333333333297</c:v>
                </c:pt>
                <c:pt idx="151">
                  <c:v>0.86</c:v>
                </c:pt>
                <c:pt idx="152">
                  <c:v>0.88200000000000001</c:v>
                </c:pt>
                <c:pt idx="153">
                  <c:v>0.82233333333333303</c:v>
                </c:pt>
                <c:pt idx="154">
                  <c:v>0.87</c:v>
                </c:pt>
                <c:pt idx="155">
                  <c:v>0.85599999999999998</c:v>
                </c:pt>
                <c:pt idx="156">
                  <c:v>0.88</c:v>
                </c:pt>
                <c:pt idx="157">
                  <c:v>0.84399999999999997</c:v>
                </c:pt>
                <c:pt idx="158">
                  <c:v>0.85966666666666702</c:v>
                </c:pt>
                <c:pt idx="159">
                  <c:v>0.87466666666666704</c:v>
                </c:pt>
                <c:pt idx="160">
                  <c:v>0.86899999999999999</c:v>
                </c:pt>
                <c:pt idx="161">
                  <c:v>0.87666666666666704</c:v>
                </c:pt>
                <c:pt idx="162">
                  <c:v>0.86666666666666703</c:v>
                </c:pt>
                <c:pt idx="163">
                  <c:v>0.87166666666666703</c:v>
                </c:pt>
                <c:pt idx="164">
                  <c:v>0.88566666666666705</c:v>
                </c:pt>
                <c:pt idx="165">
                  <c:v>0.88166666666666704</c:v>
                </c:pt>
                <c:pt idx="166">
                  <c:v>0.87266666666666703</c:v>
                </c:pt>
                <c:pt idx="167">
                  <c:v>0.86199999999999999</c:v>
                </c:pt>
                <c:pt idx="168">
                  <c:v>0.879</c:v>
                </c:pt>
                <c:pt idx="169">
                  <c:v>0.86799999999999999</c:v>
                </c:pt>
                <c:pt idx="170">
                  <c:v>0.87133333333333296</c:v>
                </c:pt>
                <c:pt idx="171">
                  <c:v>0.87033333333333296</c:v>
                </c:pt>
                <c:pt idx="172">
                  <c:v>0.86599999999999999</c:v>
                </c:pt>
                <c:pt idx="173">
                  <c:v>0.87466666666666704</c:v>
                </c:pt>
                <c:pt idx="174">
                  <c:v>0.89700000000000002</c:v>
                </c:pt>
                <c:pt idx="175">
                  <c:v>0.87233333333333296</c:v>
                </c:pt>
                <c:pt idx="176">
                  <c:v>0.85433333333333294</c:v>
                </c:pt>
                <c:pt idx="177">
                  <c:v>0.88633333333333297</c:v>
                </c:pt>
                <c:pt idx="178">
                  <c:v>0.88033333333333297</c:v>
                </c:pt>
                <c:pt idx="179">
                  <c:v>0.86766666666666703</c:v>
                </c:pt>
                <c:pt idx="180">
                  <c:v>0.88200000000000001</c:v>
                </c:pt>
                <c:pt idx="181">
                  <c:v>0.87933333333333297</c:v>
                </c:pt>
                <c:pt idx="182">
                  <c:v>0.87966666666666704</c:v>
                </c:pt>
                <c:pt idx="183">
                  <c:v>0.88</c:v>
                </c:pt>
                <c:pt idx="184">
                  <c:v>0.84066666666666701</c:v>
                </c:pt>
                <c:pt idx="185">
                  <c:v>0.89100000000000001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Sheet1!$C$2</c:f>
              <c:strCache>
                <c:ptCount val="1"/>
                <c:pt idx="0">
                  <c:v>B. breve 13-6-F</c:v>
                </c:pt>
              </c:strCache>
            </c:strRef>
          </c:tx>
          <c:spPr>
            <a:ln w="63500">
              <a:solidFill>
                <a:srgbClr val="CDC800"/>
              </a:solidFill>
            </a:ln>
          </c:spPr>
          <c:marker>
            <c:symbol val="none"/>
          </c:marker>
          <c:cat>
            <c:numRef>
              <c:f>Sheet1!$A$3:$A$195</c:f>
              <c:numCache>
                <c:formatCode>h:mm:ss</c:formatCode>
                <c:ptCount val="193"/>
                <c:pt idx="0">
                  <c:v>0</c:v>
                </c:pt>
                <c:pt idx="1">
                  <c:v>2.0833333333333301E-2</c:v>
                </c:pt>
                <c:pt idx="2">
                  <c:v>4.1666666666666699E-2</c:v>
                </c:pt>
                <c:pt idx="3">
                  <c:v>6.25E-2</c:v>
                </c:pt>
                <c:pt idx="4">
                  <c:v>8.3333333333333301E-2</c:v>
                </c:pt>
                <c:pt idx="5">
                  <c:v>0.104166666666667</c:v>
                </c:pt>
                <c:pt idx="6">
                  <c:v>0.125</c:v>
                </c:pt>
                <c:pt idx="7">
                  <c:v>0.14583333333333301</c:v>
                </c:pt>
                <c:pt idx="8">
                  <c:v>0.16666666666666699</c:v>
                </c:pt>
                <c:pt idx="9">
                  <c:v>0.1875</c:v>
                </c:pt>
                <c:pt idx="10">
                  <c:v>0.20833333333333301</c:v>
                </c:pt>
                <c:pt idx="11">
                  <c:v>0.22916666666666699</c:v>
                </c:pt>
                <c:pt idx="12">
                  <c:v>0.25</c:v>
                </c:pt>
                <c:pt idx="13">
                  <c:v>0.27083333333333298</c:v>
                </c:pt>
                <c:pt idx="14">
                  <c:v>0.29166666666666702</c:v>
                </c:pt>
                <c:pt idx="15">
                  <c:v>0.3125</c:v>
                </c:pt>
                <c:pt idx="16">
                  <c:v>0.33333333333333298</c:v>
                </c:pt>
                <c:pt idx="17">
                  <c:v>0.35416666666666702</c:v>
                </c:pt>
                <c:pt idx="18">
                  <c:v>0.375</c:v>
                </c:pt>
                <c:pt idx="19">
                  <c:v>0.39583333333333298</c:v>
                </c:pt>
                <c:pt idx="20">
                  <c:v>0.41666666666666702</c:v>
                </c:pt>
                <c:pt idx="21">
                  <c:v>0.4375</c:v>
                </c:pt>
                <c:pt idx="22">
                  <c:v>0.45833333333333298</c:v>
                </c:pt>
                <c:pt idx="23">
                  <c:v>0.47916666666666702</c:v>
                </c:pt>
                <c:pt idx="24">
                  <c:v>0.5</c:v>
                </c:pt>
                <c:pt idx="25">
                  <c:v>0.52083333333333304</c:v>
                </c:pt>
                <c:pt idx="26">
                  <c:v>0.54166666666666696</c:v>
                </c:pt>
                <c:pt idx="27">
                  <c:v>0.5625</c:v>
                </c:pt>
                <c:pt idx="28">
                  <c:v>0.58333333333333304</c:v>
                </c:pt>
                <c:pt idx="29">
                  <c:v>0.60416666666666696</c:v>
                </c:pt>
                <c:pt idx="30">
                  <c:v>0.625</c:v>
                </c:pt>
                <c:pt idx="31">
                  <c:v>0.64583333333333304</c:v>
                </c:pt>
                <c:pt idx="32">
                  <c:v>0.66666666666666696</c:v>
                </c:pt>
                <c:pt idx="33">
                  <c:v>0.6875</c:v>
                </c:pt>
                <c:pt idx="34">
                  <c:v>0.70833333333333304</c:v>
                </c:pt>
                <c:pt idx="35">
                  <c:v>0.72916666666666696</c:v>
                </c:pt>
                <c:pt idx="36">
                  <c:v>0.75</c:v>
                </c:pt>
                <c:pt idx="37">
                  <c:v>0.77083333333333304</c:v>
                </c:pt>
                <c:pt idx="38">
                  <c:v>0.79166666666666696</c:v>
                </c:pt>
                <c:pt idx="39">
                  <c:v>0.8125</c:v>
                </c:pt>
                <c:pt idx="40">
                  <c:v>0.83333333333333304</c:v>
                </c:pt>
                <c:pt idx="41">
                  <c:v>0.85416666666666696</c:v>
                </c:pt>
                <c:pt idx="42">
                  <c:v>0.875</c:v>
                </c:pt>
                <c:pt idx="43">
                  <c:v>0.89583333333333304</c:v>
                </c:pt>
                <c:pt idx="44">
                  <c:v>0.91666666666666696</c:v>
                </c:pt>
                <c:pt idx="45">
                  <c:v>0.9375</c:v>
                </c:pt>
                <c:pt idx="46">
                  <c:v>0.95833333333333304</c:v>
                </c:pt>
                <c:pt idx="47">
                  <c:v>0.97916666666666696</c:v>
                </c:pt>
                <c:pt idx="48" formatCode="[h]:mm:ss">
                  <c:v>1</c:v>
                </c:pt>
                <c:pt idx="49" formatCode="[h]:mm:ss">
                  <c:v>1.020833333333333</c:v>
                </c:pt>
                <c:pt idx="50" formatCode="[h]:mm:ss">
                  <c:v>1.041666666666667</c:v>
                </c:pt>
                <c:pt idx="51" formatCode="[h]:mm:ss">
                  <c:v>1.0625</c:v>
                </c:pt>
                <c:pt idx="52" formatCode="[h]:mm:ss">
                  <c:v>1.083333333333333</c:v>
                </c:pt>
                <c:pt idx="53" formatCode="[h]:mm:ss">
                  <c:v>1.104166666666667</c:v>
                </c:pt>
                <c:pt idx="54" formatCode="[h]:mm:ss">
                  <c:v>1.125</c:v>
                </c:pt>
                <c:pt idx="55" formatCode="[h]:mm:ss">
                  <c:v>1.145833333333333</c:v>
                </c:pt>
                <c:pt idx="56" formatCode="[h]:mm:ss">
                  <c:v>1.166666666666667</c:v>
                </c:pt>
                <c:pt idx="57" formatCode="[h]:mm:ss">
                  <c:v>1.1875</c:v>
                </c:pt>
                <c:pt idx="58" formatCode="[h]:mm:ss">
                  <c:v>1.208333333333333</c:v>
                </c:pt>
                <c:pt idx="59" formatCode="[h]:mm:ss">
                  <c:v>1.229166666666667</c:v>
                </c:pt>
                <c:pt idx="60" formatCode="[h]:mm:ss">
                  <c:v>1.25</c:v>
                </c:pt>
                <c:pt idx="61" formatCode="[h]:mm:ss">
                  <c:v>1.270833333333333</c:v>
                </c:pt>
                <c:pt idx="62" formatCode="[h]:mm:ss">
                  <c:v>1.291666666666667</c:v>
                </c:pt>
                <c:pt idx="63" formatCode="[h]:mm:ss">
                  <c:v>1.3125</c:v>
                </c:pt>
                <c:pt idx="64" formatCode="[h]:mm:ss">
                  <c:v>1.333333333333333</c:v>
                </c:pt>
                <c:pt idx="65" formatCode="[h]:mm:ss">
                  <c:v>1.354166666666667</c:v>
                </c:pt>
                <c:pt idx="66" formatCode="[h]:mm:ss">
                  <c:v>1.375</c:v>
                </c:pt>
                <c:pt idx="67" formatCode="[h]:mm:ss">
                  <c:v>1.395833333333333</c:v>
                </c:pt>
                <c:pt idx="68" formatCode="[h]:mm:ss">
                  <c:v>1.416666666666667</c:v>
                </c:pt>
                <c:pt idx="69" formatCode="[h]:mm:ss">
                  <c:v>1.4375</c:v>
                </c:pt>
                <c:pt idx="70" formatCode="[h]:mm:ss">
                  <c:v>1.458333333333333</c:v>
                </c:pt>
                <c:pt idx="71" formatCode="[h]:mm:ss">
                  <c:v>1.479166666666667</c:v>
                </c:pt>
                <c:pt idx="72" formatCode="[h]:mm:ss">
                  <c:v>1.5</c:v>
                </c:pt>
                <c:pt idx="73" formatCode="[h]:mm:ss">
                  <c:v>1.520833333333333</c:v>
                </c:pt>
                <c:pt idx="74" formatCode="[h]:mm:ss">
                  <c:v>1.541666666666667</c:v>
                </c:pt>
                <c:pt idx="75" formatCode="[h]:mm:ss">
                  <c:v>1.5625</c:v>
                </c:pt>
                <c:pt idx="76" formatCode="[h]:mm:ss">
                  <c:v>1.583333333333333</c:v>
                </c:pt>
                <c:pt idx="77" formatCode="[h]:mm:ss">
                  <c:v>1.604166666666667</c:v>
                </c:pt>
                <c:pt idx="78" formatCode="[h]:mm:ss">
                  <c:v>1.625</c:v>
                </c:pt>
                <c:pt idx="79" formatCode="[h]:mm:ss">
                  <c:v>1.645833333333333</c:v>
                </c:pt>
                <c:pt idx="80" formatCode="[h]:mm:ss">
                  <c:v>1.666666666666667</c:v>
                </c:pt>
                <c:pt idx="81" formatCode="[h]:mm:ss">
                  <c:v>1.6875</c:v>
                </c:pt>
                <c:pt idx="82" formatCode="[h]:mm:ss">
                  <c:v>1.708333333333333</c:v>
                </c:pt>
                <c:pt idx="83" formatCode="[h]:mm:ss">
                  <c:v>1.729166666666667</c:v>
                </c:pt>
                <c:pt idx="84" formatCode="[h]:mm:ss">
                  <c:v>1.75</c:v>
                </c:pt>
                <c:pt idx="85" formatCode="[h]:mm:ss">
                  <c:v>1.770833333333333</c:v>
                </c:pt>
                <c:pt idx="86" formatCode="[h]:mm:ss">
                  <c:v>1.791666666666667</c:v>
                </c:pt>
                <c:pt idx="87" formatCode="[h]:mm:ss">
                  <c:v>1.8125</c:v>
                </c:pt>
                <c:pt idx="88" formatCode="[h]:mm:ss">
                  <c:v>1.833333333333333</c:v>
                </c:pt>
                <c:pt idx="89" formatCode="[h]:mm:ss">
                  <c:v>1.854166666666667</c:v>
                </c:pt>
                <c:pt idx="90" formatCode="[h]:mm:ss">
                  <c:v>1.875</c:v>
                </c:pt>
                <c:pt idx="91" formatCode="[h]:mm:ss">
                  <c:v>1.895833333333333</c:v>
                </c:pt>
                <c:pt idx="92" formatCode="[h]:mm:ss">
                  <c:v>1.916666666666667</c:v>
                </c:pt>
                <c:pt idx="93" formatCode="[h]:mm:ss">
                  <c:v>1.9375</c:v>
                </c:pt>
                <c:pt idx="94" formatCode="[h]:mm:ss">
                  <c:v>1.958333333333333</c:v>
                </c:pt>
                <c:pt idx="95" formatCode="[h]:mm:ss">
                  <c:v>1.979166666666667</c:v>
                </c:pt>
                <c:pt idx="96" formatCode="[h]:mm:ss">
                  <c:v>2</c:v>
                </c:pt>
                <c:pt idx="97" formatCode="[h]:mm:ss">
                  <c:v>2.020833333333333</c:v>
                </c:pt>
                <c:pt idx="98" formatCode="[h]:mm:ss">
                  <c:v>2.041666666666667</c:v>
                </c:pt>
                <c:pt idx="99" formatCode="[h]:mm:ss">
                  <c:v>2.0625</c:v>
                </c:pt>
                <c:pt idx="100" formatCode="[h]:mm:ss">
                  <c:v>2.0833333333333339</c:v>
                </c:pt>
                <c:pt idx="101" formatCode="[h]:mm:ss">
                  <c:v>2.104166666666667</c:v>
                </c:pt>
                <c:pt idx="102" formatCode="[h]:mm:ss">
                  <c:v>2.125</c:v>
                </c:pt>
                <c:pt idx="103" formatCode="[h]:mm:ss">
                  <c:v>2.145833333333333</c:v>
                </c:pt>
                <c:pt idx="104" formatCode="[h]:mm:ss">
                  <c:v>2.1666666666666661</c:v>
                </c:pt>
                <c:pt idx="105" formatCode="[h]:mm:ss">
                  <c:v>2.1875000000000009</c:v>
                </c:pt>
                <c:pt idx="106" formatCode="[h]:mm:ss">
                  <c:v>2.2083333333333339</c:v>
                </c:pt>
                <c:pt idx="107" formatCode="[h]:mm:ss">
                  <c:v>2.229166666666667</c:v>
                </c:pt>
                <c:pt idx="108" formatCode="[h]:mm:ss">
                  <c:v>2.25</c:v>
                </c:pt>
                <c:pt idx="109" formatCode="[h]:mm:ss">
                  <c:v>2.270833333333333</c:v>
                </c:pt>
                <c:pt idx="110" formatCode="[h]:mm:ss">
                  <c:v>2.2916666666666661</c:v>
                </c:pt>
                <c:pt idx="111" formatCode="[h]:mm:ss">
                  <c:v>2.312499999999996</c:v>
                </c:pt>
                <c:pt idx="112" formatCode="[h]:mm:ss">
                  <c:v>2.333333333333333</c:v>
                </c:pt>
                <c:pt idx="113" formatCode="[h]:mm:ss">
                  <c:v>2.3541666666666661</c:v>
                </c:pt>
                <c:pt idx="114" formatCode="[h]:mm:ss">
                  <c:v>2.3749999999999991</c:v>
                </c:pt>
                <c:pt idx="115" formatCode="[h]:mm:ss">
                  <c:v>2.3958333333333321</c:v>
                </c:pt>
                <c:pt idx="116" formatCode="[h]:mm:ss">
                  <c:v>2.4166666666666621</c:v>
                </c:pt>
                <c:pt idx="117" formatCode="[h]:mm:ss">
                  <c:v>2.4375</c:v>
                </c:pt>
                <c:pt idx="118" formatCode="[h]:mm:ss">
                  <c:v>2.458333333333333</c:v>
                </c:pt>
                <c:pt idx="119" formatCode="[h]:mm:ss">
                  <c:v>2.4791666666666661</c:v>
                </c:pt>
                <c:pt idx="120" formatCode="[h]:mm:ss">
                  <c:v>2.5</c:v>
                </c:pt>
                <c:pt idx="121" formatCode="[h]:mm:ss">
                  <c:v>2.520833333333333</c:v>
                </c:pt>
                <c:pt idx="122" formatCode="[h]:mm:ss">
                  <c:v>2.541666666666667</c:v>
                </c:pt>
                <c:pt idx="123" formatCode="[h]:mm:ss">
                  <c:v>2.5625</c:v>
                </c:pt>
                <c:pt idx="124" formatCode="[h]:mm:ss">
                  <c:v>2.5833333333333339</c:v>
                </c:pt>
                <c:pt idx="125" formatCode="[h]:mm:ss">
                  <c:v>2.604166666666667</c:v>
                </c:pt>
                <c:pt idx="126" formatCode="[h]:mm:ss">
                  <c:v>2.625</c:v>
                </c:pt>
                <c:pt idx="127" formatCode="[h]:mm:ss">
                  <c:v>2.645833333333333</c:v>
                </c:pt>
                <c:pt idx="128" formatCode="[h]:mm:ss">
                  <c:v>2.6666666666666661</c:v>
                </c:pt>
                <c:pt idx="129" formatCode="[h]:mm:ss">
                  <c:v>2.6875000000000009</c:v>
                </c:pt>
                <c:pt idx="130" formatCode="[h]:mm:ss">
                  <c:v>2.7083333333333339</c:v>
                </c:pt>
                <c:pt idx="131" formatCode="[h]:mm:ss">
                  <c:v>2.729166666666667</c:v>
                </c:pt>
                <c:pt idx="132" formatCode="[h]:mm:ss">
                  <c:v>2.75</c:v>
                </c:pt>
                <c:pt idx="133" formatCode="[h]:mm:ss">
                  <c:v>2.770833333333333</c:v>
                </c:pt>
                <c:pt idx="134" formatCode="[h]:mm:ss">
                  <c:v>2.7916666666666661</c:v>
                </c:pt>
                <c:pt idx="135" formatCode="[h]:mm:ss">
                  <c:v>2.812499999999996</c:v>
                </c:pt>
                <c:pt idx="136" formatCode="[h]:mm:ss">
                  <c:v>2.833333333333333</c:v>
                </c:pt>
                <c:pt idx="137" formatCode="[h]:mm:ss">
                  <c:v>2.8541666666666661</c:v>
                </c:pt>
                <c:pt idx="138" formatCode="[h]:mm:ss">
                  <c:v>2.8749999999999991</c:v>
                </c:pt>
                <c:pt idx="139" formatCode="[h]:mm:ss">
                  <c:v>2.8958333333333321</c:v>
                </c:pt>
                <c:pt idx="140" formatCode="[h]:mm:ss">
                  <c:v>2.9166666666666621</c:v>
                </c:pt>
                <c:pt idx="141" formatCode="[h]:mm:ss">
                  <c:v>2.9375</c:v>
                </c:pt>
                <c:pt idx="142" formatCode="[h]:mm:ss">
                  <c:v>2.958333333333333</c:v>
                </c:pt>
                <c:pt idx="143" formatCode="[h]:mm:ss">
                  <c:v>2.9791666666666661</c:v>
                </c:pt>
                <c:pt idx="144" formatCode="[h]:mm:ss">
                  <c:v>3</c:v>
                </c:pt>
                <c:pt idx="145" formatCode="[h]:mm:ss">
                  <c:v>3.020833333333333</c:v>
                </c:pt>
                <c:pt idx="146" formatCode="[h]:mm:ss">
                  <c:v>3.041666666666667</c:v>
                </c:pt>
                <c:pt idx="147" formatCode="[h]:mm:ss">
                  <c:v>3.0625</c:v>
                </c:pt>
                <c:pt idx="148" formatCode="[h]:mm:ss">
                  <c:v>3.0833333333333339</c:v>
                </c:pt>
                <c:pt idx="149" formatCode="[h]:mm:ss">
                  <c:v>3.104166666666667</c:v>
                </c:pt>
                <c:pt idx="150" formatCode="[h]:mm:ss">
                  <c:v>3.125</c:v>
                </c:pt>
                <c:pt idx="151" formatCode="[h]:mm:ss">
                  <c:v>3.145833333333333</c:v>
                </c:pt>
                <c:pt idx="152" formatCode="[h]:mm:ss">
                  <c:v>3.1666666666666661</c:v>
                </c:pt>
                <c:pt idx="153" formatCode="[h]:mm:ss">
                  <c:v>3.1875000000000009</c:v>
                </c:pt>
                <c:pt idx="154" formatCode="[h]:mm:ss">
                  <c:v>3.2083333333333339</c:v>
                </c:pt>
                <c:pt idx="155" formatCode="[h]:mm:ss">
                  <c:v>3.229166666666667</c:v>
                </c:pt>
                <c:pt idx="156" formatCode="[h]:mm:ss">
                  <c:v>3.25</c:v>
                </c:pt>
                <c:pt idx="157" formatCode="[h]:mm:ss">
                  <c:v>3.270833333333333</c:v>
                </c:pt>
                <c:pt idx="158" formatCode="[h]:mm:ss">
                  <c:v>3.2916666666666661</c:v>
                </c:pt>
                <c:pt idx="159" formatCode="[h]:mm:ss">
                  <c:v>3.312499999999996</c:v>
                </c:pt>
                <c:pt idx="160" formatCode="[h]:mm:ss">
                  <c:v>3.333333333333333</c:v>
                </c:pt>
                <c:pt idx="161" formatCode="[h]:mm:ss">
                  <c:v>3.3541666666666661</c:v>
                </c:pt>
                <c:pt idx="162" formatCode="[h]:mm:ss">
                  <c:v>3.3749999999999991</c:v>
                </c:pt>
                <c:pt idx="163" formatCode="[h]:mm:ss">
                  <c:v>3.3958333333333321</c:v>
                </c:pt>
                <c:pt idx="164" formatCode="[h]:mm:ss">
                  <c:v>3.4166666666666621</c:v>
                </c:pt>
                <c:pt idx="165" formatCode="[h]:mm:ss">
                  <c:v>3.4375</c:v>
                </c:pt>
                <c:pt idx="166" formatCode="[h]:mm:ss">
                  <c:v>3.458333333333333</c:v>
                </c:pt>
                <c:pt idx="167" formatCode="[h]:mm:ss">
                  <c:v>3.4791666666666661</c:v>
                </c:pt>
                <c:pt idx="168" formatCode="[h]:mm:ss">
                  <c:v>3.5</c:v>
                </c:pt>
                <c:pt idx="169" formatCode="[h]:mm:ss">
                  <c:v>3.520833333333333</c:v>
                </c:pt>
                <c:pt idx="170" formatCode="[h]:mm:ss">
                  <c:v>3.541666666666667</c:v>
                </c:pt>
                <c:pt idx="171" formatCode="[h]:mm:ss">
                  <c:v>3.5625</c:v>
                </c:pt>
                <c:pt idx="172" formatCode="[h]:mm:ss">
                  <c:v>3.5833333333333339</c:v>
                </c:pt>
                <c:pt idx="173" formatCode="[h]:mm:ss">
                  <c:v>3.604166666666667</c:v>
                </c:pt>
                <c:pt idx="174" formatCode="[h]:mm:ss">
                  <c:v>3.625</c:v>
                </c:pt>
                <c:pt idx="175" formatCode="[h]:mm:ss">
                  <c:v>3.645833333333333</c:v>
                </c:pt>
                <c:pt idx="176" formatCode="[h]:mm:ss">
                  <c:v>3.6666666666666661</c:v>
                </c:pt>
                <c:pt idx="177" formatCode="[h]:mm:ss">
                  <c:v>3.6875000000000009</c:v>
                </c:pt>
                <c:pt idx="178" formatCode="[h]:mm:ss">
                  <c:v>3.7083333333333339</c:v>
                </c:pt>
                <c:pt idx="179" formatCode="[h]:mm:ss">
                  <c:v>3.729166666666667</c:v>
                </c:pt>
                <c:pt idx="180" formatCode="[h]:mm:ss">
                  <c:v>3.75</c:v>
                </c:pt>
                <c:pt idx="181" formatCode="[h]:mm:ss">
                  <c:v>3.770833333333333</c:v>
                </c:pt>
                <c:pt idx="182" formatCode="[h]:mm:ss">
                  <c:v>3.7916666666666661</c:v>
                </c:pt>
                <c:pt idx="183" formatCode="[h]:mm:ss">
                  <c:v>3.812499999999996</c:v>
                </c:pt>
                <c:pt idx="184" formatCode="[h]:mm:ss">
                  <c:v>3.833333333333333</c:v>
                </c:pt>
                <c:pt idx="185" formatCode="[h]:mm:ss">
                  <c:v>3.8541666666666661</c:v>
                </c:pt>
                <c:pt idx="186" formatCode="[h]:mm:ss">
                  <c:v>3.8749999999999991</c:v>
                </c:pt>
                <c:pt idx="187" formatCode="[h]:mm:ss">
                  <c:v>3.8958333333333321</c:v>
                </c:pt>
                <c:pt idx="188" formatCode="[h]:mm:ss">
                  <c:v>3.9166666666666621</c:v>
                </c:pt>
                <c:pt idx="189" formatCode="[h]:mm:ss">
                  <c:v>3.9375</c:v>
                </c:pt>
                <c:pt idx="190" formatCode="[h]:mm:ss">
                  <c:v>3.958333333333333</c:v>
                </c:pt>
                <c:pt idx="191" formatCode="[h]:mm:ss">
                  <c:v>3.9791666666666661</c:v>
                </c:pt>
                <c:pt idx="192" formatCode="[h]:mm:ss">
                  <c:v>4</c:v>
                </c:pt>
              </c:numCache>
            </c:numRef>
          </c:cat>
          <c:val>
            <c:numRef>
              <c:f>Sheet1!$C$3:$C$195</c:f>
              <c:numCache>
                <c:formatCode>General</c:formatCode>
                <c:ptCount val="193"/>
                <c:pt idx="0">
                  <c:v>0.119666666666667</c:v>
                </c:pt>
                <c:pt idx="1">
                  <c:v>0.11233333333333299</c:v>
                </c:pt>
                <c:pt idx="2">
                  <c:v>0.11333333333333299</c:v>
                </c:pt>
                <c:pt idx="3">
                  <c:v>0.114666666666667</c:v>
                </c:pt>
                <c:pt idx="4">
                  <c:v>0.11899999999999999</c:v>
                </c:pt>
                <c:pt idx="5">
                  <c:v>0.125</c:v>
                </c:pt>
                <c:pt idx="6">
                  <c:v>0.12933333333333299</c:v>
                </c:pt>
                <c:pt idx="7">
                  <c:v>0.154</c:v>
                </c:pt>
                <c:pt idx="8">
                  <c:v>0.17433333333333301</c:v>
                </c:pt>
                <c:pt idx="9">
                  <c:v>0.19566666666666699</c:v>
                </c:pt>
                <c:pt idx="10">
                  <c:v>0.22466666666666699</c:v>
                </c:pt>
                <c:pt idx="11">
                  <c:v>0.25066666666666698</c:v>
                </c:pt>
                <c:pt idx="12">
                  <c:v>0.41799999999999998</c:v>
                </c:pt>
                <c:pt idx="13">
                  <c:v>0.29933333333333301</c:v>
                </c:pt>
                <c:pt idx="14">
                  <c:v>0.312</c:v>
                </c:pt>
                <c:pt idx="15">
                  <c:v>0.34733333333333299</c:v>
                </c:pt>
                <c:pt idx="16">
                  <c:v>0.379</c:v>
                </c:pt>
                <c:pt idx="17">
                  <c:v>0.42866666666666697</c:v>
                </c:pt>
                <c:pt idx="18">
                  <c:v>0.479333333333333</c:v>
                </c:pt>
                <c:pt idx="19">
                  <c:v>0.48066666666666702</c:v>
                </c:pt>
                <c:pt idx="20">
                  <c:v>0.54</c:v>
                </c:pt>
                <c:pt idx="21">
                  <c:v>0.53100000000000003</c:v>
                </c:pt>
                <c:pt idx="22">
                  <c:v>0.53966666666666696</c:v>
                </c:pt>
                <c:pt idx="23">
                  <c:v>0.53566666666666696</c:v>
                </c:pt>
                <c:pt idx="24">
                  <c:v>0.54833333333333301</c:v>
                </c:pt>
                <c:pt idx="25">
                  <c:v>0.55166666666666697</c:v>
                </c:pt>
                <c:pt idx="26">
                  <c:v>0.54833333333333301</c:v>
                </c:pt>
                <c:pt idx="27">
                  <c:v>0.545333333333333</c:v>
                </c:pt>
                <c:pt idx="28">
                  <c:v>0.54400000000000004</c:v>
                </c:pt>
                <c:pt idx="29">
                  <c:v>0.54900000000000004</c:v>
                </c:pt>
                <c:pt idx="30">
                  <c:v>0.54400000000000004</c:v>
                </c:pt>
                <c:pt idx="31">
                  <c:v>0.543333333333333</c:v>
                </c:pt>
                <c:pt idx="32">
                  <c:v>0.55233333333333301</c:v>
                </c:pt>
                <c:pt idx="33">
                  <c:v>0.53900000000000003</c:v>
                </c:pt>
                <c:pt idx="34">
                  <c:v>0.54966666666666697</c:v>
                </c:pt>
                <c:pt idx="35">
                  <c:v>0.53866666666666696</c:v>
                </c:pt>
                <c:pt idx="36">
                  <c:v>0.57633333333333303</c:v>
                </c:pt>
                <c:pt idx="37">
                  <c:v>0.55366666666666697</c:v>
                </c:pt>
                <c:pt idx="38">
                  <c:v>0.54833333333333301</c:v>
                </c:pt>
                <c:pt idx="39">
                  <c:v>0.56499999999999995</c:v>
                </c:pt>
                <c:pt idx="40">
                  <c:v>0.56833333333333302</c:v>
                </c:pt>
                <c:pt idx="41">
                  <c:v>0.57533333333333303</c:v>
                </c:pt>
                <c:pt idx="42">
                  <c:v>0.55366666666666697</c:v>
                </c:pt>
                <c:pt idx="43">
                  <c:v>0.57633333333333303</c:v>
                </c:pt>
                <c:pt idx="44">
                  <c:v>0.58233333333333304</c:v>
                </c:pt>
                <c:pt idx="45">
                  <c:v>0.58033333333333303</c:v>
                </c:pt>
                <c:pt idx="46">
                  <c:v>0.578666666666667</c:v>
                </c:pt>
                <c:pt idx="47">
                  <c:v>0.58966666666666701</c:v>
                </c:pt>
                <c:pt idx="48">
                  <c:v>0.58699999999999997</c:v>
                </c:pt>
                <c:pt idx="49">
                  <c:v>0.58099999999999996</c:v>
                </c:pt>
                <c:pt idx="50">
                  <c:v>0.60299999999999998</c:v>
                </c:pt>
                <c:pt idx="51">
                  <c:v>0.59799999999999998</c:v>
                </c:pt>
                <c:pt idx="52">
                  <c:v>0.59033333333333304</c:v>
                </c:pt>
                <c:pt idx="53">
                  <c:v>0.6</c:v>
                </c:pt>
                <c:pt idx="54">
                  <c:v>0.59299999999999997</c:v>
                </c:pt>
                <c:pt idx="55">
                  <c:v>0.60399999999999998</c:v>
                </c:pt>
                <c:pt idx="56">
                  <c:v>0.59366666666666701</c:v>
                </c:pt>
                <c:pt idx="57">
                  <c:v>0.59633333333333305</c:v>
                </c:pt>
                <c:pt idx="58">
                  <c:v>0.61566666666666703</c:v>
                </c:pt>
                <c:pt idx="59">
                  <c:v>0.60833333333333295</c:v>
                </c:pt>
                <c:pt idx="60">
                  <c:v>0.60433333333333294</c:v>
                </c:pt>
                <c:pt idx="61">
                  <c:v>0.61133333333333295</c:v>
                </c:pt>
                <c:pt idx="62">
                  <c:v>0.60266666666666602</c:v>
                </c:pt>
                <c:pt idx="63">
                  <c:v>0.61366666666666703</c:v>
                </c:pt>
                <c:pt idx="64">
                  <c:v>0.61333333333333295</c:v>
                </c:pt>
                <c:pt idx="65">
                  <c:v>0.60333333333333306</c:v>
                </c:pt>
                <c:pt idx="66">
                  <c:v>0.60333333333333306</c:v>
                </c:pt>
                <c:pt idx="67">
                  <c:v>0.61033333333333295</c:v>
                </c:pt>
                <c:pt idx="68">
                  <c:v>0.61099999999999999</c:v>
                </c:pt>
                <c:pt idx="69">
                  <c:v>0.61233333333333295</c:v>
                </c:pt>
                <c:pt idx="70">
                  <c:v>0.61533333333333295</c:v>
                </c:pt>
                <c:pt idx="71">
                  <c:v>0.61699999999999999</c:v>
                </c:pt>
                <c:pt idx="72">
                  <c:v>0.61333333333333295</c:v>
                </c:pt>
                <c:pt idx="73">
                  <c:v>0.60866666666666702</c:v>
                </c:pt>
                <c:pt idx="74">
                  <c:v>0.61233333333333295</c:v>
                </c:pt>
                <c:pt idx="75">
                  <c:v>0.62766666666666704</c:v>
                </c:pt>
                <c:pt idx="76">
                  <c:v>0.62566666666666704</c:v>
                </c:pt>
                <c:pt idx="77">
                  <c:v>0.62333333333333296</c:v>
                </c:pt>
                <c:pt idx="78">
                  <c:v>0.61466666666666703</c:v>
                </c:pt>
                <c:pt idx="79">
                  <c:v>0.62366666666666704</c:v>
                </c:pt>
                <c:pt idx="80">
                  <c:v>0.62033333333333296</c:v>
                </c:pt>
                <c:pt idx="81">
                  <c:v>0.62466666666666704</c:v>
                </c:pt>
                <c:pt idx="82">
                  <c:v>0.62066666666666603</c:v>
                </c:pt>
                <c:pt idx="83">
                  <c:v>0.63133333333333297</c:v>
                </c:pt>
                <c:pt idx="84">
                  <c:v>0.62866666666666704</c:v>
                </c:pt>
                <c:pt idx="85">
                  <c:v>0.62666666666666604</c:v>
                </c:pt>
                <c:pt idx="86">
                  <c:v>0.62433333333333296</c:v>
                </c:pt>
                <c:pt idx="87">
                  <c:v>0.62533333333333296</c:v>
                </c:pt>
                <c:pt idx="88">
                  <c:v>0.623</c:v>
                </c:pt>
                <c:pt idx="89">
                  <c:v>0.63</c:v>
                </c:pt>
                <c:pt idx="90">
                  <c:v>0.63233333333333297</c:v>
                </c:pt>
                <c:pt idx="91">
                  <c:v>0.62333333333333296</c:v>
                </c:pt>
                <c:pt idx="92">
                  <c:v>0.63333333333333297</c:v>
                </c:pt>
                <c:pt idx="93">
                  <c:v>0.63266666666666704</c:v>
                </c:pt>
                <c:pt idx="94">
                  <c:v>0.63233333333333297</c:v>
                </c:pt>
                <c:pt idx="95">
                  <c:v>0.629</c:v>
                </c:pt>
                <c:pt idx="96">
                  <c:v>0.63433333333333297</c:v>
                </c:pt>
                <c:pt idx="97">
                  <c:v>0.64233333333333298</c:v>
                </c:pt>
                <c:pt idx="98">
                  <c:v>0.63966666666666705</c:v>
                </c:pt>
                <c:pt idx="99">
                  <c:v>0.63633333333333297</c:v>
                </c:pt>
                <c:pt idx="100">
                  <c:v>0.63200000000000001</c:v>
                </c:pt>
                <c:pt idx="101">
                  <c:v>0.64300000000000002</c:v>
                </c:pt>
                <c:pt idx="102">
                  <c:v>0.63433333333333297</c:v>
                </c:pt>
                <c:pt idx="103">
                  <c:v>0.63766666666666705</c:v>
                </c:pt>
                <c:pt idx="104">
                  <c:v>0.64100000000000001</c:v>
                </c:pt>
                <c:pt idx="105">
                  <c:v>0.629</c:v>
                </c:pt>
                <c:pt idx="106">
                  <c:v>0.63933333333333298</c:v>
                </c:pt>
                <c:pt idx="107">
                  <c:v>0.64233333333333298</c:v>
                </c:pt>
                <c:pt idx="108">
                  <c:v>0.63800000000000001</c:v>
                </c:pt>
                <c:pt idx="109">
                  <c:v>0.63733333333333297</c:v>
                </c:pt>
                <c:pt idx="110">
                  <c:v>0.63633333333333297</c:v>
                </c:pt>
                <c:pt idx="111">
                  <c:v>0.64066666666666705</c:v>
                </c:pt>
                <c:pt idx="112">
                  <c:v>0.64</c:v>
                </c:pt>
                <c:pt idx="113">
                  <c:v>0.64100000000000001</c:v>
                </c:pt>
                <c:pt idx="114">
                  <c:v>0.64233333333333298</c:v>
                </c:pt>
                <c:pt idx="115">
                  <c:v>0.65100000000000002</c:v>
                </c:pt>
                <c:pt idx="116">
                  <c:v>0.65166666666666695</c:v>
                </c:pt>
                <c:pt idx="117">
                  <c:v>0.64766666666666695</c:v>
                </c:pt>
                <c:pt idx="118">
                  <c:v>0.64466666666666705</c:v>
                </c:pt>
                <c:pt idx="119">
                  <c:v>0.63800000000000001</c:v>
                </c:pt>
                <c:pt idx="120">
                  <c:v>0.64500000000000002</c:v>
                </c:pt>
                <c:pt idx="121">
                  <c:v>0.64233333333333298</c:v>
                </c:pt>
                <c:pt idx="122">
                  <c:v>0.65100000000000002</c:v>
                </c:pt>
                <c:pt idx="123">
                  <c:v>0.64466666666666705</c:v>
                </c:pt>
                <c:pt idx="124">
                  <c:v>0.64433333333333298</c:v>
                </c:pt>
                <c:pt idx="125">
                  <c:v>0.65033333333333299</c:v>
                </c:pt>
                <c:pt idx="126">
                  <c:v>0.65200000000000002</c:v>
                </c:pt>
                <c:pt idx="127">
                  <c:v>0.65233333333333299</c:v>
                </c:pt>
                <c:pt idx="128">
                  <c:v>0.64366666666666705</c:v>
                </c:pt>
                <c:pt idx="129">
                  <c:v>0.65600000000000003</c:v>
                </c:pt>
                <c:pt idx="130">
                  <c:v>0.64666666666666694</c:v>
                </c:pt>
                <c:pt idx="131">
                  <c:v>0.65066666666666695</c:v>
                </c:pt>
                <c:pt idx="132">
                  <c:v>0.65</c:v>
                </c:pt>
                <c:pt idx="133">
                  <c:v>0.64366666666666705</c:v>
                </c:pt>
                <c:pt idx="134">
                  <c:v>0.64666666666666694</c:v>
                </c:pt>
                <c:pt idx="135">
                  <c:v>0.65233333333333299</c:v>
                </c:pt>
                <c:pt idx="136">
                  <c:v>0.64700000000000002</c:v>
                </c:pt>
                <c:pt idx="137">
                  <c:v>0.64566666666666706</c:v>
                </c:pt>
                <c:pt idx="138">
                  <c:v>0.65333333333333299</c:v>
                </c:pt>
                <c:pt idx="139">
                  <c:v>0.64900000000000002</c:v>
                </c:pt>
                <c:pt idx="140">
                  <c:v>0.65366666666666695</c:v>
                </c:pt>
                <c:pt idx="141">
                  <c:v>0.65100000000000002</c:v>
                </c:pt>
                <c:pt idx="142">
                  <c:v>0.65433333333333299</c:v>
                </c:pt>
                <c:pt idx="143">
                  <c:v>0.64633333333333298</c:v>
                </c:pt>
                <c:pt idx="144">
                  <c:v>0.65600000000000003</c:v>
                </c:pt>
                <c:pt idx="145">
                  <c:v>0.65233333333333299</c:v>
                </c:pt>
                <c:pt idx="146">
                  <c:v>0.65233333333333299</c:v>
                </c:pt>
                <c:pt idx="147">
                  <c:v>0.64900000000000002</c:v>
                </c:pt>
                <c:pt idx="148">
                  <c:v>0.65066666666666695</c:v>
                </c:pt>
                <c:pt idx="149">
                  <c:v>0.65566666666666695</c:v>
                </c:pt>
                <c:pt idx="150">
                  <c:v>0.65666666666666695</c:v>
                </c:pt>
                <c:pt idx="151">
                  <c:v>0.64833333333333298</c:v>
                </c:pt>
                <c:pt idx="152">
                  <c:v>0.65300000000000002</c:v>
                </c:pt>
                <c:pt idx="153">
                  <c:v>0.65166666666666695</c:v>
                </c:pt>
                <c:pt idx="154">
                  <c:v>0.65100000000000002</c:v>
                </c:pt>
                <c:pt idx="155">
                  <c:v>0.65</c:v>
                </c:pt>
                <c:pt idx="156">
                  <c:v>0.65300000000000002</c:v>
                </c:pt>
                <c:pt idx="157">
                  <c:v>0.64600000000000002</c:v>
                </c:pt>
                <c:pt idx="158">
                  <c:v>0.65233333333333299</c:v>
                </c:pt>
                <c:pt idx="159">
                  <c:v>0.65600000000000003</c:v>
                </c:pt>
                <c:pt idx="160">
                  <c:v>0.65766666666666695</c:v>
                </c:pt>
                <c:pt idx="161">
                  <c:v>0.65766666666666695</c:v>
                </c:pt>
                <c:pt idx="162">
                  <c:v>0.64866666666666695</c:v>
                </c:pt>
                <c:pt idx="163">
                  <c:v>0.65400000000000003</c:v>
                </c:pt>
                <c:pt idx="164">
                  <c:v>0.65533333333333299</c:v>
                </c:pt>
                <c:pt idx="165">
                  <c:v>0.65666666666666695</c:v>
                </c:pt>
                <c:pt idx="166">
                  <c:v>0.65633333333333299</c:v>
                </c:pt>
                <c:pt idx="167">
                  <c:v>0.65266666666666695</c:v>
                </c:pt>
                <c:pt idx="168">
                  <c:v>0.65233333333333299</c:v>
                </c:pt>
                <c:pt idx="169">
                  <c:v>0.65433333333333299</c:v>
                </c:pt>
                <c:pt idx="170">
                  <c:v>0.65266666666666695</c:v>
                </c:pt>
                <c:pt idx="171">
                  <c:v>0.65133333333333299</c:v>
                </c:pt>
                <c:pt idx="172">
                  <c:v>0.64900000000000002</c:v>
                </c:pt>
                <c:pt idx="173">
                  <c:v>0.66</c:v>
                </c:pt>
                <c:pt idx="174">
                  <c:v>0.65300000000000002</c:v>
                </c:pt>
                <c:pt idx="175">
                  <c:v>0.65133333333333299</c:v>
                </c:pt>
                <c:pt idx="176">
                  <c:v>0.64666666666666694</c:v>
                </c:pt>
                <c:pt idx="177">
                  <c:v>0.65333333333333299</c:v>
                </c:pt>
                <c:pt idx="178">
                  <c:v>0.65533333333333299</c:v>
                </c:pt>
                <c:pt idx="179">
                  <c:v>0.65900000000000003</c:v>
                </c:pt>
                <c:pt idx="180">
                  <c:v>0.65633333333333299</c:v>
                </c:pt>
                <c:pt idx="181">
                  <c:v>0.65533333333333299</c:v>
                </c:pt>
                <c:pt idx="182">
                  <c:v>0.65966666666666696</c:v>
                </c:pt>
                <c:pt idx="183">
                  <c:v>0.64966666666666695</c:v>
                </c:pt>
                <c:pt idx="184">
                  <c:v>0.65833333333333299</c:v>
                </c:pt>
                <c:pt idx="185">
                  <c:v>0.65533333333333299</c:v>
                </c:pt>
                <c:pt idx="186">
                  <c:v>0.65433333333333299</c:v>
                </c:pt>
                <c:pt idx="187">
                  <c:v>0.65300000000000002</c:v>
                </c:pt>
                <c:pt idx="188">
                  <c:v>0.65033333333333299</c:v>
                </c:pt>
                <c:pt idx="189">
                  <c:v>0.65033333333333299</c:v>
                </c:pt>
                <c:pt idx="190">
                  <c:v>0.64866666666666695</c:v>
                </c:pt>
                <c:pt idx="191">
                  <c:v>0.65666666666666695</c:v>
                </c:pt>
                <c:pt idx="192">
                  <c:v>0.65633333333333299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Sheet1!$D$2</c:f>
              <c:strCache>
                <c:ptCount val="1"/>
                <c:pt idx="0">
                  <c:v>B. gallinarum2-71-(1)</c:v>
                </c:pt>
              </c:strCache>
            </c:strRef>
          </c:tx>
          <c:spPr>
            <a:ln w="635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Sheet1!$A$3:$A$195</c:f>
              <c:numCache>
                <c:formatCode>h:mm:ss</c:formatCode>
                <c:ptCount val="193"/>
                <c:pt idx="0">
                  <c:v>0</c:v>
                </c:pt>
                <c:pt idx="1">
                  <c:v>2.0833333333333301E-2</c:v>
                </c:pt>
                <c:pt idx="2">
                  <c:v>4.1666666666666699E-2</c:v>
                </c:pt>
                <c:pt idx="3">
                  <c:v>6.25E-2</c:v>
                </c:pt>
                <c:pt idx="4">
                  <c:v>8.3333333333333301E-2</c:v>
                </c:pt>
                <c:pt idx="5">
                  <c:v>0.104166666666667</c:v>
                </c:pt>
                <c:pt idx="6">
                  <c:v>0.125</c:v>
                </c:pt>
                <c:pt idx="7">
                  <c:v>0.14583333333333301</c:v>
                </c:pt>
                <c:pt idx="8">
                  <c:v>0.16666666666666699</c:v>
                </c:pt>
                <c:pt idx="9">
                  <c:v>0.1875</c:v>
                </c:pt>
                <c:pt idx="10">
                  <c:v>0.20833333333333301</c:v>
                </c:pt>
                <c:pt idx="11">
                  <c:v>0.22916666666666699</c:v>
                </c:pt>
                <c:pt idx="12">
                  <c:v>0.25</c:v>
                </c:pt>
                <c:pt idx="13">
                  <c:v>0.27083333333333298</c:v>
                </c:pt>
                <c:pt idx="14">
                  <c:v>0.29166666666666702</c:v>
                </c:pt>
                <c:pt idx="15">
                  <c:v>0.3125</c:v>
                </c:pt>
                <c:pt idx="16">
                  <c:v>0.33333333333333298</c:v>
                </c:pt>
                <c:pt idx="17">
                  <c:v>0.35416666666666702</c:v>
                </c:pt>
                <c:pt idx="18">
                  <c:v>0.375</c:v>
                </c:pt>
                <c:pt idx="19">
                  <c:v>0.39583333333333298</c:v>
                </c:pt>
                <c:pt idx="20">
                  <c:v>0.41666666666666702</c:v>
                </c:pt>
                <c:pt idx="21">
                  <c:v>0.4375</c:v>
                </c:pt>
                <c:pt idx="22">
                  <c:v>0.45833333333333298</c:v>
                </c:pt>
                <c:pt idx="23">
                  <c:v>0.47916666666666702</c:v>
                </c:pt>
                <c:pt idx="24">
                  <c:v>0.5</c:v>
                </c:pt>
                <c:pt idx="25">
                  <c:v>0.52083333333333304</c:v>
                </c:pt>
                <c:pt idx="26">
                  <c:v>0.54166666666666696</c:v>
                </c:pt>
                <c:pt idx="27">
                  <c:v>0.5625</c:v>
                </c:pt>
                <c:pt idx="28">
                  <c:v>0.58333333333333304</c:v>
                </c:pt>
                <c:pt idx="29">
                  <c:v>0.60416666666666696</c:v>
                </c:pt>
                <c:pt idx="30">
                  <c:v>0.625</c:v>
                </c:pt>
                <c:pt idx="31">
                  <c:v>0.64583333333333304</c:v>
                </c:pt>
                <c:pt idx="32">
                  <c:v>0.66666666666666696</c:v>
                </c:pt>
                <c:pt idx="33">
                  <c:v>0.6875</c:v>
                </c:pt>
                <c:pt idx="34">
                  <c:v>0.70833333333333304</c:v>
                </c:pt>
                <c:pt idx="35">
                  <c:v>0.72916666666666696</c:v>
                </c:pt>
                <c:pt idx="36">
                  <c:v>0.75</c:v>
                </c:pt>
                <c:pt idx="37">
                  <c:v>0.77083333333333304</c:v>
                </c:pt>
                <c:pt idx="38">
                  <c:v>0.79166666666666696</c:v>
                </c:pt>
                <c:pt idx="39">
                  <c:v>0.8125</c:v>
                </c:pt>
                <c:pt idx="40">
                  <c:v>0.83333333333333304</c:v>
                </c:pt>
                <c:pt idx="41">
                  <c:v>0.85416666666666696</c:v>
                </c:pt>
                <c:pt idx="42">
                  <c:v>0.875</c:v>
                </c:pt>
                <c:pt idx="43">
                  <c:v>0.89583333333333304</c:v>
                </c:pt>
                <c:pt idx="44">
                  <c:v>0.91666666666666696</c:v>
                </c:pt>
                <c:pt idx="45">
                  <c:v>0.9375</c:v>
                </c:pt>
                <c:pt idx="46">
                  <c:v>0.95833333333333304</c:v>
                </c:pt>
                <c:pt idx="47">
                  <c:v>0.97916666666666696</c:v>
                </c:pt>
                <c:pt idx="48" formatCode="[h]:mm:ss">
                  <c:v>1</c:v>
                </c:pt>
                <c:pt idx="49" formatCode="[h]:mm:ss">
                  <c:v>1.020833333333333</c:v>
                </c:pt>
                <c:pt idx="50" formatCode="[h]:mm:ss">
                  <c:v>1.041666666666667</c:v>
                </c:pt>
                <c:pt idx="51" formatCode="[h]:mm:ss">
                  <c:v>1.0625</c:v>
                </c:pt>
                <c:pt idx="52" formatCode="[h]:mm:ss">
                  <c:v>1.083333333333333</c:v>
                </c:pt>
                <c:pt idx="53" formatCode="[h]:mm:ss">
                  <c:v>1.104166666666667</c:v>
                </c:pt>
                <c:pt idx="54" formatCode="[h]:mm:ss">
                  <c:v>1.125</c:v>
                </c:pt>
                <c:pt idx="55" formatCode="[h]:mm:ss">
                  <c:v>1.145833333333333</c:v>
                </c:pt>
                <c:pt idx="56" formatCode="[h]:mm:ss">
                  <c:v>1.166666666666667</c:v>
                </c:pt>
                <c:pt idx="57" formatCode="[h]:mm:ss">
                  <c:v>1.1875</c:v>
                </c:pt>
                <c:pt idx="58" formatCode="[h]:mm:ss">
                  <c:v>1.208333333333333</c:v>
                </c:pt>
                <c:pt idx="59" formatCode="[h]:mm:ss">
                  <c:v>1.229166666666667</c:v>
                </c:pt>
                <c:pt idx="60" formatCode="[h]:mm:ss">
                  <c:v>1.25</c:v>
                </c:pt>
                <c:pt idx="61" formatCode="[h]:mm:ss">
                  <c:v>1.270833333333333</c:v>
                </c:pt>
                <c:pt idx="62" formatCode="[h]:mm:ss">
                  <c:v>1.291666666666667</c:v>
                </c:pt>
                <c:pt idx="63" formatCode="[h]:mm:ss">
                  <c:v>1.3125</c:v>
                </c:pt>
                <c:pt idx="64" formatCode="[h]:mm:ss">
                  <c:v>1.333333333333333</c:v>
                </c:pt>
                <c:pt idx="65" formatCode="[h]:mm:ss">
                  <c:v>1.354166666666667</c:v>
                </c:pt>
                <c:pt idx="66" formatCode="[h]:mm:ss">
                  <c:v>1.375</c:v>
                </c:pt>
                <c:pt idx="67" formatCode="[h]:mm:ss">
                  <c:v>1.395833333333333</c:v>
                </c:pt>
                <c:pt idx="68" formatCode="[h]:mm:ss">
                  <c:v>1.416666666666667</c:v>
                </c:pt>
                <c:pt idx="69" formatCode="[h]:mm:ss">
                  <c:v>1.4375</c:v>
                </c:pt>
                <c:pt idx="70" formatCode="[h]:mm:ss">
                  <c:v>1.458333333333333</c:v>
                </c:pt>
                <c:pt idx="71" formatCode="[h]:mm:ss">
                  <c:v>1.479166666666667</c:v>
                </c:pt>
                <c:pt idx="72" formatCode="[h]:mm:ss">
                  <c:v>1.5</c:v>
                </c:pt>
                <c:pt idx="73" formatCode="[h]:mm:ss">
                  <c:v>1.520833333333333</c:v>
                </c:pt>
                <c:pt idx="74" formatCode="[h]:mm:ss">
                  <c:v>1.541666666666667</c:v>
                </c:pt>
                <c:pt idx="75" formatCode="[h]:mm:ss">
                  <c:v>1.5625</c:v>
                </c:pt>
                <c:pt idx="76" formatCode="[h]:mm:ss">
                  <c:v>1.583333333333333</c:v>
                </c:pt>
                <c:pt idx="77" formatCode="[h]:mm:ss">
                  <c:v>1.604166666666667</c:v>
                </c:pt>
                <c:pt idx="78" formatCode="[h]:mm:ss">
                  <c:v>1.625</c:v>
                </c:pt>
                <c:pt idx="79" formatCode="[h]:mm:ss">
                  <c:v>1.645833333333333</c:v>
                </c:pt>
                <c:pt idx="80" formatCode="[h]:mm:ss">
                  <c:v>1.666666666666667</c:v>
                </c:pt>
                <c:pt idx="81" formatCode="[h]:mm:ss">
                  <c:v>1.6875</c:v>
                </c:pt>
                <c:pt idx="82" formatCode="[h]:mm:ss">
                  <c:v>1.708333333333333</c:v>
                </c:pt>
                <c:pt idx="83" formatCode="[h]:mm:ss">
                  <c:v>1.729166666666667</c:v>
                </c:pt>
                <c:pt idx="84" formatCode="[h]:mm:ss">
                  <c:v>1.75</c:v>
                </c:pt>
                <c:pt idx="85" formatCode="[h]:mm:ss">
                  <c:v>1.770833333333333</c:v>
                </c:pt>
                <c:pt idx="86" formatCode="[h]:mm:ss">
                  <c:v>1.791666666666667</c:v>
                </c:pt>
                <c:pt idx="87" formatCode="[h]:mm:ss">
                  <c:v>1.8125</c:v>
                </c:pt>
                <c:pt idx="88" formatCode="[h]:mm:ss">
                  <c:v>1.833333333333333</c:v>
                </c:pt>
                <c:pt idx="89" formatCode="[h]:mm:ss">
                  <c:v>1.854166666666667</c:v>
                </c:pt>
                <c:pt idx="90" formatCode="[h]:mm:ss">
                  <c:v>1.875</c:v>
                </c:pt>
                <c:pt idx="91" formatCode="[h]:mm:ss">
                  <c:v>1.895833333333333</c:v>
                </c:pt>
                <c:pt idx="92" formatCode="[h]:mm:ss">
                  <c:v>1.916666666666667</c:v>
                </c:pt>
                <c:pt idx="93" formatCode="[h]:mm:ss">
                  <c:v>1.9375</c:v>
                </c:pt>
                <c:pt idx="94" formatCode="[h]:mm:ss">
                  <c:v>1.958333333333333</c:v>
                </c:pt>
                <c:pt idx="95" formatCode="[h]:mm:ss">
                  <c:v>1.979166666666667</c:v>
                </c:pt>
                <c:pt idx="96" formatCode="[h]:mm:ss">
                  <c:v>2</c:v>
                </c:pt>
                <c:pt idx="97" formatCode="[h]:mm:ss">
                  <c:v>2.020833333333333</c:v>
                </c:pt>
                <c:pt idx="98" formatCode="[h]:mm:ss">
                  <c:v>2.041666666666667</c:v>
                </c:pt>
                <c:pt idx="99" formatCode="[h]:mm:ss">
                  <c:v>2.0625</c:v>
                </c:pt>
                <c:pt idx="100" formatCode="[h]:mm:ss">
                  <c:v>2.0833333333333339</c:v>
                </c:pt>
                <c:pt idx="101" formatCode="[h]:mm:ss">
                  <c:v>2.104166666666667</c:v>
                </c:pt>
                <c:pt idx="102" formatCode="[h]:mm:ss">
                  <c:v>2.125</c:v>
                </c:pt>
                <c:pt idx="103" formatCode="[h]:mm:ss">
                  <c:v>2.145833333333333</c:v>
                </c:pt>
                <c:pt idx="104" formatCode="[h]:mm:ss">
                  <c:v>2.1666666666666661</c:v>
                </c:pt>
                <c:pt idx="105" formatCode="[h]:mm:ss">
                  <c:v>2.1875000000000009</c:v>
                </c:pt>
                <c:pt idx="106" formatCode="[h]:mm:ss">
                  <c:v>2.2083333333333339</c:v>
                </c:pt>
                <c:pt idx="107" formatCode="[h]:mm:ss">
                  <c:v>2.229166666666667</c:v>
                </c:pt>
                <c:pt idx="108" formatCode="[h]:mm:ss">
                  <c:v>2.25</c:v>
                </c:pt>
                <c:pt idx="109" formatCode="[h]:mm:ss">
                  <c:v>2.270833333333333</c:v>
                </c:pt>
                <c:pt idx="110" formatCode="[h]:mm:ss">
                  <c:v>2.2916666666666661</c:v>
                </c:pt>
                <c:pt idx="111" formatCode="[h]:mm:ss">
                  <c:v>2.312499999999996</c:v>
                </c:pt>
                <c:pt idx="112" formatCode="[h]:mm:ss">
                  <c:v>2.333333333333333</c:v>
                </c:pt>
                <c:pt idx="113" formatCode="[h]:mm:ss">
                  <c:v>2.3541666666666661</c:v>
                </c:pt>
                <c:pt idx="114" formatCode="[h]:mm:ss">
                  <c:v>2.3749999999999991</c:v>
                </c:pt>
                <c:pt idx="115" formatCode="[h]:mm:ss">
                  <c:v>2.3958333333333321</c:v>
                </c:pt>
                <c:pt idx="116" formatCode="[h]:mm:ss">
                  <c:v>2.4166666666666621</c:v>
                </c:pt>
                <c:pt idx="117" formatCode="[h]:mm:ss">
                  <c:v>2.4375</c:v>
                </c:pt>
                <c:pt idx="118" formatCode="[h]:mm:ss">
                  <c:v>2.458333333333333</c:v>
                </c:pt>
                <c:pt idx="119" formatCode="[h]:mm:ss">
                  <c:v>2.4791666666666661</c:v>
                </c:pt>
                <c:pt idx="120" formatCode="[h]:mm:ss">
                  <c:v>2.5</c:v>
                </c:pt>
                <c:pt idx="121" formatCode="[h]:mm:ss">
                  <c:v>2.520833333333333</c:v>
                </c:pt>
                <c:pt idx="122" formatCode="[h]:mm:ss">
                  <c:v>2.541666666666667</c:v>
                </c:pt>
                <c:pt idx="123" formatCode="[h]:mm:ss">
                  <c:v>2.5625</c:v>
                </c:pt>
                <c:pt idx="124" formatCode="[h]:mm:ss">
                  <c:v>2.5833333333333339</c:v>
                </c:pt>
                <c:pt idx="125" formatCode="[h]:mm:ss">
                  <c:v>2.604166666666667</c:v>
                </c:pt>
                <c:pt idx="126" formatCode="[h]:mm:ss">
                  <c:v>2.625</c:v>
                </c:pt>
                <c:pt idx="127" formatCode="[h]:mm:ss">
                  <c:v>2.645833333333333</c:v>
                </c:pt>
                <c:pt idx="128" formatCode="[h]:mm:ss">
                  <c:v>2.6666666666666661</c:v>
                </c:pt>
                <c:pt idx="129" formatCode="[h]:mm:ss">
                  <c:v>2.6875000000000009</c:v>
                </c:pt>
                <c:pt idx="130" formatCode="[h]:mm:ss">
                  <c:v>2.7083333333333339</c:v>
                </c:pt>
                <c:pt idx="131" formatCode="[h]:mm:ss">
                  <c:v>2.729166666666667</c:v>
                </c:pt>
                <c:pt idx="132" formatCode="[h]:mm:ss">
                  <c:v>2.75</c:v>
                </c:pt>
                <c:pt idx="133" formatCode="[h]:mm:ss">
                  <c:v>2.770833333333333</c:v>
                </c:pt>
                <c:pt idx="134" formatCode="[h]:mm:ss">
                  <c:v>2.7916666666666661</c:v>
                </c:pt>
                <c:pt idx="135" formatCode="[h]:mm:ss">
                  <c:v>2.812499999999996</c:v>
                </c:pt>
                <c:pt idx="136" formatCode="[h]:mm:ss">
                  <c:v>2.833333333333333</c:v>
                </c:pt>
                <c:pt idx="137" formatCode="[h]:mm:ss">
                  <c:v>2.8541666666666661</c:v>
                </c:pt>
                <c:pt idx="138" formatCode="[h]:mm:ss">
                  <c:v>2.8749999999999991</c:v>
                </c:pt>
                <c:pt idx="139" formatCode="[h]:mm:ss">
                  <c:v>2.8958333333333321</c:v>
                </c:pt>
                <c:pt idx="140" formatCode="[h]:mm:ss">
                  <c:v>2.9166666666666621</c:v>
                </c:pt>
                <c:pt idx="141" formatCode="[h]:mm:ss">
                  <c:v>2.9375</c:v>
                </c:pt>
                <c:pt idx="142" formatCode="[h]:mm:ss">
                  <c:v>2.958333333333333</c:v>
                </c:pt>
                <c:pt idx="143" formatCode="[h]:mm:ss">
                  <c:v>2.9791666666666661</c:v>
                </c:pt>
                <c:pt idx="144" formatCode="[h]:mm:ss">
                  <c:v>3</c:v>
                </c:pt>
                <c:pt idx="145" formatCode="[h]:mm:ss">
                  <c:v>3.020833333333333</c:v>
                </c:pt>
                <c:pt idx="146" formatCode="[h]:mm:ss">
                  <c:v>3.041666666666667</c:v>
                </c:pt>
                <c:pt idx="147" formatCode="[h]:mm:ss">
                  <c:v>3.0625</c:v>
                </c:pt>
                <c:pt idx="148" formatCode="[h]:mm:ss">
                  <c:v>3.0833333333333339</c:v>
                </c:pt>
                <c:pt idx="149" formatCode="[h]:mm:ss">
                  <c:v>3.104166666666667</c:v>
                </c:pt>
                <c:pt idx="150" formatCode="[h]:mm:ss">
                  <c:v>3.125</c:v>
                </c:pt>
                <c:pt idx="151" formatCode="[h]:mm:ss">
                  <c:v>3.145833333333333</c:v>
                </c:pt>
                <c:pt idx="152" formatCode="[h]:mm:ss">
                  <c:v>3.1666666666666661</c:v>
                </c:pt>
                <c:pt idx="153" formatCode="[h]:mm:ss">
                  <c:v>3.1875000000000009</c:v>
                </c:pt>
                <c:pt idx="154" formatCode="[h]:mm:ss">
                  <c:v>3.2083333333333339</c:v>
                </c:pt>
                <c:pt idx="155" formatCode="[h]:mm:ss">
                  <c:v>3.229166666666667</c:v>
                </c:pt>
                <c:pt idx="156" formatCode="[h]:mm:ss">
                  <c:v>3.25</c:v>
                </c:pt>
                <c:pt idx="157" formatCode="[h]:mm:ss">
                  <c:v>3.270833333333333</c:v>
                </c:pt>
                <c:pt idx="158" formatCode="[h]:mm:ss">
                  <c:v>3.2916666666666661</c:v>
                </c:pt>
                <c:pt idx="159" formatCode="[h]:mm:ss">
                  <c:v>3.312499999999996</c:v>
                </c:pt>
                <c:pt idx="160" formatCode="[h]:mm:ss">
                  <c:v>3.333333333333333</c:v>
                </c:pt>
                <c:pt idx="161" formatCode="[h]:mm:ss">
                  <c:v>3.3541666666666661</c:v>
                </c:pt>
                <c:pt idx="162" formatCode="[h]:mm:ss">
                  <c:v>3.3749999999999991</c:v>
                </c:pt>
                <c:pt idx="163" formatCode="[h]:mm:ss">
                  <c:v>3.3958333333333321</c:v>
                </c:pt>
                <c:pt idx="164" formatCode="[h]:mm:ss">
                  <c:v>3.4166666666666621</c:v>
                </c:pt>
                <c:pt idx="165" formatCode="[h]:mm:ss">
                  <c:v>3.4375</c:v>
                </c:pt>
                <c:pt idx="166" formatCode="[h]:mm:ss">
                  <c:v>3.458333333333333</c:v>
                </c:pt>
                <c:pt idx="167" formatCode="[h]:mm:ss">
                  <c:v>3.4791666666666661</c:v>
                </c:pt>
                <c:pt idx="168" formatCode="[h]:mm:ss">
                  <c:v>3.5</c:v>
                </c:pt>
                <c:pt idx="169" formatCode="[h]:mm:ss">
                  <c:v>3.520833333333333</c:v>
                </c:pt>
                <c:pt idx="170" formatCode="[h]:mm:ss">
                  <c:v>3.541666666666667</c:v>
                </c:pt>
                <c:pt idx="171" formatCode="[h]:mm:ss">
                  <c:v>3.5625</c:v>
                </c:pt>
                <c:pt idx="172" formatCode="[h]:mm:ss">
                  <c:v>3.5833333333333339</c:v>
                </c:pt>
                <c:pt idx="173" formatCode="[h]:mm:ss">
                  <c:v>3.604166666666667</c:v>
                </c:pt>
                <c:pt idx="174" formatCode="[h]:mm:ss">
                  <c:v>3.625</c:v>
                </c:pt>
                <c:pt idx="175" formatCode="[h]:mm:ss">
                  <c:v>3.645833333333333</c:v>
                </c:pt>
                <c:pt idx="176" formatCode="[h]:mm:ss">
                  <c:v>3.6666666666666661</c:v>
                </c:pt>
                <c:pt idx="177" formatCode="[h]:mm:ss">
                  <c:v>3.6875000000000009</c:v>
                </c:pt>
                <c:pt idx="178" formatCode="[h]:mm:ss">
                  <c:v>3.7083333333333339</c:v>
                </c:pt>
                <c:pt idx="179" formatCode="[h]:mm:ss">
                  <c:v>3.729166666666667</c:v>
                </c:pt>
                <c:pt idx="180" formatCode="[h]:mm:ss">
                  <c:v>3.75</c:v>
                </c:pt>
                <c:pt idx="181" formatCode="[h]:mm:ss">
                  <c:v>3.770833333333333</c:v>
                </c:pt>
                <c:pt idx="182" formatCode="[h]:mm:ss">
                  <c:v>3.7916666666666661</c:v>
                </c:pt>
                <c:pt idx="183" formatCode="[h]:mm:ss">
                  <c:v>3.812499999999996</c:v>
                </c:pt>
                <c:pt idx="184" formatCode="[h]:mm:ss">
                  <c:v>3.833333333333333</c:v>
                </c:pt>
                <c:pt idx="185" formatCode="[h]:mm:ss">
                  <c:v>3.8541666666666661</c:v>
                </c:pt>
                <c:pt idx="186" formatCode="[h]:mm:ss">
                  <c:v>3.8749999999999991</c:v>
                </c:pt>
                <c:pt idx="187" formatCode="[h]:mm:ss">
                  <c:v>3.8958333333333321</c:v>
                </c:pt>
                <c:pt idx="188" formatCode="[h]:mm:ss">
                  <c:v>3.9166666666666621</c:v>
                </c:pt>
                <c:pt idx="189" formatCode="[h]:mm:ss">
                  <c:v>3.9375</c:v>
                </c:pt>
                <c:pt idx="190" formatCode="[h]:mm:ss">
                  <c:v>3.958333333333333</c:v>
                </c:pt>
                <c:pt idx="191" formatCode="[h]:mm:ss">
                  <c:v>3.9791666666666661</c:v>
                </c:pt>
                <c:pt idx="192" formatCode="[h]:mm:ss">
                  <c:v>4</c:v>
                </c:pt>
              </c:numCache>
            </c:numRef>
          </c:cat>
          <c:val>
            <c:numRef>
              <c:f>Sheet1!$D$3:$D$195</c:f>
              <c:numCache>
                <c:formatCode>General</c:formatCode>
                <c:ptCount val="193"/>
                <c:pt idx="0">
                  <c:v>0.100333333333333</c:v>
                </c:pt>
                <c:pt idx="1">
                  <c:v>0.103333333333333</c:v>
                </c:pt>
                <c:pt idx="2">
                  <c:v>0.11133333333333301</c:v>
                </c:pt>
                <c:pt idx="3">
                  <c:v>0.11333333333333299</c:v>
                </c:pt>
                <c:pt idx="4">
                  <c:v>0.115333333333333</c:v>
                </c:pt>
                <c:pt idx="5">
                  <c:v>0.12266666666666701</c:v>
                </c:pt>
                <c:pt idx="6">
                  <c:v>0.13466666666666699</c:v>
                </c:pt>
                <c:pt idx="7">
                  <c:v>0.14933333333333301</c:v>
                </c:pt>
                <c:pt idx="8">
                  <c:v>0.178666666666667</c:v>
                </c:pt>
                <c:pt idx="9">
                  <c:v>0.18633333333333299</c:v>
                </c:pt>
                <c:pt idx="10">
                  <c:v>0.19266666666666701</c:v>
                </c:pt>
                <c:pt idx="11">
                  <c:v>0.20166666666666699</c:v>
                </c:pt>
                <c:pt idx="12">
                  <c:v>0.20399999999999999</c:v>
                </c:pt>
                <c:pt idx="13">
                  <c:v>0.20533333333333301</c:v>
                </c:pt>
                <c:pt idx="14">
                  <c:v>0.21133333333333301</c:v>
                </c:pt>
                <c:pt idx="15">
                  <c:v>0.210666666666667</c:v>
                </c:pt>
                <c:pt idx="16">
                  <c:v>0.21099999999999999</c:v>
                </c:pt>
                <c:pt idx="17">
                  <c:v>0.21199999999999999</c:v>
                </c:pt>
                <c:pt idx="18">
                  <c:v>0.218</c:v>
                </c:pt>
                <c:pt idx="19">
                  <c:v>0.215</c:v>
                </c:pt>
                <c:pt idx="20">
                  <c:v>0.21633333333333299</c:v>
                </c:pt>
                <c:pt idx="21">
                  <c:v>0.21733333333333299</c:v>
                </c:pt>
                <c:pt idx="22">
                  <c:v>0.21566666666666701</c:v>
                </c:pt>
                <c:pt idx="23">
                  <c:v>0.21833333333333299</c:v>
                </c:pt>
                <c:pt idx="24">
                  <c:v>0.215</c:v>
                </c:pt>
                <c:pt idx="25">
                  <c:v>0.21933333333333299</c:v>
                </c:pt>
                <c:pt idx="26">
                  <c:v>0.218</c:v>
                </c:pt>
                <c:pt idx="27">
                  <c:v>0.222</c:v>
                </c:pt>
                <c:pt idx="28">
                  <c:v>0.221</c:v>
                </c:pt>
                <c:pt idx="29">
                  <c:v>0.224333333333333</c:v>
                </c:pt>
                <c:pt idx="30">
                  <c:v>0.219</c:v>
                </c:pt>
                <c:pt idx="31">
                  <c:v>0.22033333333333299</c:v>
                </c:pt>
                <c:pt idx="32">
                  <c:v>0.21866666666666701</c:v>
                </c:pt>
                <c:pt idx="33">
                  <c:v>0.22133333333333299</c:v>
                </c:pt>
                <c:pt idx="34">
                  <c:v>0.21766666666666701</c:v>
                </c:pt>
                <c:pt idx="35">
                  <c:v>0.21666666666666701</c:v>
                </c:pt>
                <c:pt idx="36">
                  <c:v>0.223</c:v>
                </c:pt>
                <c:pt idx="37">
                  <c:v>0.21933333333333299</c:v>
                </c:pt>
                <c:pt idx="38">
                  <c:v>0.22</c:v>
                </c:pt>
                <c:pt idx="39">
                  <c:v>0.22266666666666701</c:v>
                </c:pt>
                <c:pt idx="40">
                  <c:v>0.22266666666666701</c:v>
                </c:pt>
                <c:pt idx="41">
                  <c:v>0.21966666666666701</c:v>
                </c:pt>
                <c:pt idx="42">
                  <c:v>0.222</c:v>
                </c:pt>
                <c:pt idx="43">
                  <c:v>0.24433333333333301</c:v>
                </c:pt>
                <c:pt idx="44">
                  <c:v>0.22066666666666701</c:v>
                </c:pt>
                <c:pt idx="45">
                  <c:v>0.21733333333333299</c:v>
                </c:pt>
                <c:pt idx="46">
                  <c:v>0.21666666666666701</c:v>
                </c:pt>
                <c:pt idx="47">
                  <c:v>0.22033333333333299</c:v>
                </c:pt>
                <c:pt idx="48">
                  <c:v>0.23833333333333301</c:v>
                </c:pt>
                <c:pt idx="49">
                  <c:v>0.22</c:v>
                </c:pt>
                <c:pt idx="50">
                  <c:v>0.22233333333333299</c:v>
                </c:pt>
                <c:pt idx="51">
                  <c:v>0.223333333333333</c:v>
                </c:pt>
                <c:pt idx="52">
                  <c:v>0.22033333333333299</c:v>
                </c:pt>
                <c:pt idx="53">
                  <c:v>0.22066666666666701</c:v>
                </c:pt>
                <c:pt idx="54">
                  <c:v>0.22366666666666701</c:v>
                </c:pt>
                <c:pt idx="55">
                  <c:v>0.222</c:v>
                </c:pt>
                <c:pt idx="56">
                  <c:v>0.223333333333333</c:v>
                </c:pt>
                <c:pt idx="57">
                  <c:v>0.221</c:v>
                </c:pt>
                <c:pt idx="58">
                  <c:v>0.22766666666666699</c:v>
                </c:pt>
                <c:pt idx="59">
                  <c:v>0.22066666666666701</c:v>
                </c:pt>
                <c:pt idx="60">
                  <c:v>0.223333333333333</c:v>
                </c:pt>
                <c:pt idx="61">
                  <c:v>0.21966666666666701</c:v>
                </c:pt>
                <c:pt idx="62">
                  <c:v>0.22166666666666701</c:v>
                </c:pt>
                <c:pt idx="63">
                  <c:v>0.22366666666666701</c:v>
                </c:pt>
                <c:pt idx="64">
                  <c:v>0.223</c:v>
                </c:pt>
                <c:pt idx="65">
                  <c:v>0.219</c:v>
                </c:pt>
                <c:pt idx="66">
                  <c:v>0.22466666666666699</c:v>
                </c:pt>
                <c:pt idx="67">
                  <c:v>0.222</c:v>
                </c:pt>
                <c:pt idx="68">
                  <c:v>0.222</c:v>
                </c:pt>
                <c:pt idx="69">
                  <c:v>0.22066666666666701</c:v>
                </c:pt>
                <c:pt idx="70">
                  <c:v>0.223333333333333</c:v>
                </c:pt>
                <c:pt idx="71">
                  <c:v>0.22500000000000001</c:v>
                </c:pt>
                <c:pt idx="72">
                  <c:v>0.224333333333333</c:v>
                </c:pt>
                <c:pt idx="73">
                  <c:v>0.21666666666666701</c:v>
                </c:pt>
                <c:pt idx="74">
                  <c:v>0.21733333333333299</c:v>
                </c:pt>
                <c:pt idx="75">
                  <c:v>0.224333333333333</c:v>
                </c:pt>
                <c:pt idx="76">
                  <c:v>0.22033333333333299</c:v>
                </c:pt>
                <c:pt idx="77">
                  <c:v>0.21966666666666701</c:v>
                </c:pt>
                <c:pt idx="78">
                  <c:v>0.21866666666666701</c:v>
                </c:pt>
                <c:pt idx="79">
                  <c:v>0.219</c:v>
                </c:pt>
                <c:pt idx="80">
                  <c:v>0.21966666666666701</c:v>
                </c:pt>
                <c:pt idx="81">
                  <c:v>0.223333333333333</c:v>
                </c:pt>
                <c:pt idx="82">
                  <c:v>0.222</c:v>
                </c:pt>
                <c:pt idx="83">
                  <c:v>0.22066666666666701</c:v>
                </c:pt>
                <c:pt idx="84">
                  <c:v>0.21766666666666701</c:v>
                </c:pt>
                <c:pt idx="85">
                  <c:v>0.218</c:v>
                </c:pt>
                <c:pt idx="86">
                  <c:v>0.21733333333333299</c:v>
                </c:pt>
                <c:pt idx="87">
                  <c:v>0.22033333333333299</c:v>
                </c:pt>
                <c:pt idx="88">
                  <c:v>0.21433333333333299</c:v>
                </c:pt>
                <c:pt idx="89">
                  <c:v>0.22</c:v>
                </c:pt>
                <c:pt idx="90">
                  <c:v>0.215</c:v>
                </c:pt>
                <c:pt idx="91">
                  <c:v>0.22066666666666701</c:v>
                </c:pt>
                <c:pt idx="92">
                  <c:v>0.22166666666666701</c:v>
                </c:pt>
                <c:pt idx="93">
                  <c:v>0.21933333333333299</c:v>
                </c:pt>
                <c:pt idx="94">
                  <c:v>0.21933333333333299</c:v>
                </c:pt>
                <c:pt idx="95">
                  <c:v>0.21733333333333299</c:v>
                </c:pt>
                <c:pt idx="96">
                  <c:v>0.22</c:v>
                </c:pt>
                <c:pt idx="97">
                  <c:v>0.218</c:v>
                </c:pt>
                <c:pt idx="98">
                  <c:v>0.223333333333333</c:v>
                </c:pt>
                <c:pt idx="99">
                  <c:v>0.21933333333333299</c:v>
                </c:pt>
                <c:pt idx="100">
                  <c:v>0.21866666666666701</c:v>
                </c:pt>
                <c:pt idx="101">
                  <c:v>0.22033333333333299</c:v>
                </c:pt>
                <c:pt idx="102">
                  <c:v>0.21733333333333299</c:v>
                </c:pt>
                <c:pt idx="103">
                  <c:v>0.22033333333333299</c:v>
                </c:pt>
                <c:pt idx="104">
                  <c:v>0.22033333333333299</c:v>
                </c:pt>
                <c:pt idx="105">
                  <c:v>0.22033333333333299</c:v>
                </c:pt>
                <c:pt idx="106">
                  <c:v>0.21966666666666701</c:v>
                </c:pt>
                <c:pt idx="107">
                  <c:v>0.21766666666666701</c:v>
                </c:pt>
                <c:pt idx="108">
                  <c:v>0.21733333333333299</c:v>
                </c:pt>
                <c:pt idx="109">
                  <c:v>0.21733333333333299</c:v>
                </c:pt>
                <c:pt idx="110">
                  <c:v>0.23066666666666699</c:v>
                </c:pt>
                <c:pt idx="111">
                  <c:v>0.21533333333333299</c:v>
                </c:pt>
                <c:pt idx="112">
                  <c:v>0.22366666666666701</c:v>
                </c:pt>
                <c:pt idx="113">
                  <c:v>0.21433333333333299</c:v>
                </c:pt>
                <c:pt idx="114">
                  <c:v>0.21566666666666701</c:v>
                </c:pt>
                <c:pt idx="115">
                  <c:v>0.21733333333333299</c:v>
                </c:pt>
                <c:pt idx="116">
                  <c:v>0.216</c:v>
                </c:pt>
                <c:pt idx="117">
                  <c:v>0.21833333333333299</c:v>
                </c:pt>
                <c:pt idx="118">
                  <c:v>0.213666666666667</c:v>
                </c:pt>
                <c:pt idx="119">
                  <c:v>0.218</c:v>
                </c:pt>
                <c:pt idx="120">
                  <c:v>0.21733333333333299</c:v>
                </c:pt>
                <c:pt idx="121">
                  <c:v>0.21466666666666701</c:v>
                </c:pt>
                <c:pt idx="122">
                  <c:v>0.21566666666666701</c:v>
                </c:pt>
                <c:pt idx="123">
                  <c:v>0.213666666666667</c:v>
                </c:pt>
                <c:pt idx="124">
                  <c:v>0.22066666666666701</c:v>
                </c:pt>
                <c:pt idx="125">
                  <c:v>0.22066666666666701</c:v>
                </c:pt>
                <c:pt idx="126">
                  <c:v>0.216</c:v>
                </c:pt>
                <c:pt idx="127">
                  <c:v>0.21299999999999999</c:v>
                </c:pt>
                <c:pt idx="128">
                  <c:v>0.219</c:v>
                </c:pt>
                <c:pt idx="129">
                  <c:v>0.21199999999999999</c:v>
                </c:pt>
                <c:pt idx="130">
                  <c:v>0.21466666666666701</c:v>
                </c:pt>
                <c:pt idx="131">
                  <c:v>0.21566666666666701</c:v>
                </c:pt>
                <c:pt idx="132">
                  <c:v>0.21233333333333301</c:v>
                </c:pt>
                <c:pt idx="133">
                  <c:v>0.216</c:v>
                </c:pt>
                <c:pt idx="134">
                  <c:v>0.214</c:v>
                </c:pt>
                <c:pt idx="135">
                  <c:v>0.215</c:v>
                </c:pt>
                <c:pt idx="136">
                  <c:v>0.21299999999999999</c:v>
                </c:pt>
                <c:pt idx="137">
                  <c:v>0.217</c:v>
                </c:pt>
                <c:pt idx="138">
                  <c:v>0.217</c:v>
                </c:pt>
                <c:pt idx="139">
                  <c:v>0.21833333333333299</c:v>
                </c:pt>
                <c:pt idx="140">
                  <c:v>0.21766666666666701</c:v>
                </c:pt>
                <c:pt idx="141">
                  <c:v>0.21233333333333301</c:v>
                </c:pt>
                <c:pt idx="142">
                  <c:v>0.215</c:v>
                </c:pt>
                <c:pt idx="143">
                  <c:v>0.21333333333333299</c:v>
                </c:pt>
                <c:pt idx="144">
                  <c:v>0.210666666666667</c:v>
                </c:pt>
                <c:pt idx="145">
                  <c:v>0.211666666666667</c:v>
                </c:pt>
                <c:pt idx="146">
                  <c:v>0.21199999999999999</c:v>
                </c:pt>
                <c:pt idx="147">
                  <c:v>0.21466666666666701</c:v>
                </c:pt>
                <c:pt idx="148">
                  <c:v>0.21433333333333299</c:v>
                </c:pt>
                <c:pt idx="149">
                  <c:v>0.21299999999999999</c:v>
                </c:pt>
                <c:pt idx="150">
                  <c:v>0.215</c:v>
                </c:pt>
                <c:pt idx="151">
                  <c:v>0.21433333333333299</c:v>
                </c:pt>
                <c:pt idx="152">
                  <c:v>0.213666666666667</c:v>
                </c:pt>
                <c:pt idx="153">
                  <c:v>0.212666666666667</c:v>
                </c:pt>
                <c:pt idx="154">
                  <c:v>0.21233333333333301</c:v>
                </c:pt>
                <c:pt idx="155">
                  <c:v>0.215</c:v>
                </c:pt>
                <c:pt idx="156">
                  <c:v>0.215</c:v>
                </c:pt>
                <c:pt idx="157">
                  <c:v>0.21199999999999999</c:v>
                </c:pt>
                <c:pt idx="158">
                  <c:v>0.21299999999999999</c:v>
                </c:pt>
                <c:pt idx="159">
                  <c:v>0.21199999999999999</c:v>
                </c:pt>
                <c:pt idx="160">
                  <c:v>0.21433333333333299</c:v>
                </c:pt>
                <c:pt idx="161">
                  <c:v>0.21199999999999999</c:v>
                </c:pt>
                <c:pt idx="162">
                  <c:v>0.21233333333333301</c:v>
                </c:pt>
                <c:pt idx="163">
                  <c:v>0.21199999999999999</c:v>
                </c:pt>
                <c:pt idx="164">
                  <c:v>0.213666666666667</c:v>
                </c:pt>
                <c:pt idx="165">
                  <c:v>0.21099999999999999</c:v>
                </c:pt>
                <c:pt idx="166">
                  <c:v>0.211666666666667</c:v>
                </c:pt>
                <c:pt idx="167">
                  <c:v>0.21233333333333301</c:v>
                </c:pt>
                <c:pt idx="168">
                  <c:v>0.213666666666667</c:v>
                </c:pt>
                <c:pt idx="169">
                  <c:v>0.213666666666667</c:v>
                </c:pt>
                <c:pt idx="170">
                  <c:v>0.211666666666667</c:v>
                </c:pt>
                <c:pt idx="171">
                  <c:v>0.211666666666667</c:v>
                </c:pt>
                <c:pt idx="172">
                  <c:v>0.211666666666667</c:v>
                </c:pt>
                <c:pt idx="173">
                  <c:v>0.21133333333333301</c:v>
                </c:pt>
                <c:pt idx="174">
                  <c:v>0.20833333333333301</c:v>
                </c:pt>
                <c:pt idx="175">
                  <c:v>0.20733333333333301</c:v>
                </c:pt>
                <c:pt idx="176">
                  <c:v>0.20899999999999999</c:v>
                </c:pt>
                <c:pt idx="177">
                  <c:v>0.21199999999999999</c:v>
                </c:pt>
                <c:pt idx="178">
                  <c:v>0.21199999999999999</c:v>
                </c:pt>
                <c:pt idx="179">
                  <c:v>0.215</c:v>
                </c:pt>
                <c:pt idx="180">
                  <c:v>0.209666666666667</c:v>
                </c:pt>
                <c:pt idx="181">
                  <c:v>0.21433333333333299</c:v>
                </c:pt>
                <c:pt idx="182">
                  <c:v>0.21299999999999999</c:v>
                </c:pt>
                <c:pt idx="183">
                  <c:v>0.20833333333333301</c:v>
                </c:pt>
                <c:pt idx="184">
                  <c:v>0.210666666666667</c:v>
                </c:pt>
                <c:pt idx="185">
                  <c:v>0.214</c:v>
                </c:pt>
                <c:pt idx="186">
                  <c:v>0.21233333333333301</c:v>
                </c:pt>
                <c:pt idx="187">
                  <c:v>0.21099999999999999</c:v>
                </c:pt>
                <c:pt idx="188">
                  <c:v>0.210666666666667</c:v>
                </c:pt>
                <c:pt idx="189">
                  <c:v>0.21033333333333301</c:v>
                </c:pt>
                <c:pt idx="190">
                  <c:v>0.20833333333333301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58256768"/>
        <c:axId val="358255984"/>
      </c:lineChart>
      <c:catAx>
        <c:axId val="3582567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</a:t>
                </a:r>
              </a:p>
            </c:rich>
          </c:tx>
          <c:layout/>
          <c:overlay val="0"/>
        </c:title>
        <c:numFmt formatCode="h:mm:ss" sourceLinked="1"/>
        <c:majorTickMark val="out"/>
        <c:minorTickMark val="none"/>
        <c:tickLblPos val="nextTo"/>
        <c:crossAx val="358255984"/>
        <c:crosses val="autoZero"/>
        <c:auto val="1"/>
        <c:lblAlgn val="ctr"/>
        <c:lblOffset val="100"/>
        <c:noMultiLvlLbl val="0"/>
      </c:catAx>
      <c:valAx>
        <c:axId val="358255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Optical Density (600nm)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58256768"/>
        <c:crosses val="autoZero"/>
        <c:crossBetween val="between"/>
      </c:valAx>
      <c:spPr>
        <a:ln w="25400"/>
      </c:spPr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72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84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8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85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64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5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4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4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32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52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47FD5-672B-42EB-B519-E3B2A55AE8F0}" type="datetimeFigureOut">
              <a:rPr lang="en-US" smtClean="0"/>
              <a:t>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54B41-1C2A-441A-B9FA-DE7F95959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23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8179852"/>
              </p:ext>
            </p:extLst>
          </p:nvPr>
        </p:nvGraphicFramePr>
        <p:xfrm>
          <a:off x="198408" y="120771"/>
          <a:ext cx="11775056" cy="6607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662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Zachery Lewis</dc:creator>
  <cp:lastModifiedBy>Zachery Lewis</cp:lastModifiedBy>
  <cp:revision>12</cp:revision>
  <dcterms:created xsi:type="dcterms:W3CDTF">2014-09-02T01:01:13Z</dcterms:created>
  <dcterms:modified xsi:type="dcterms:W3CDTF">2015-01-19T21:51:41Z</dcterms:modified>
</cp:coreProperties>
</file>