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71" autoAdjust="0"/>
  </p:normalViewPr>
  <p:slideViewPr>
    <p:cSldViewPr snapToGrid="0" snapToObjects="1">
      <p:cViewPr>
        <p:scale>
          <a:sx n="94" d="100"/>
          <a:sy n="94" d="100"/>
        </p:scale>
        <p:origin x="-1904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012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2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667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7217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042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760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166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017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478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712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082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4ADAC-74A1-244D-BDE5-7F9C4D942866}" type="datetimeFigureOut">
              <a:rPr lang="fr-FR" smtClean="0"/>
              <a:pPr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2DE5C-C81C-AC48-8E49-68FCE4084BB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69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tiff"/><Relationship Id="rId12" Type="http://schemas.openxmlformats.org/officeDocument/2006/relationships/image" Target="../media/image11.tiff"/><Relationship Id="rId13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tiff"/><Relationship Id="rId10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47"/>
          <p:cNvSpPr txBox="1"/>
          <p:nvPr/>
        </p:nvSpPr>
        <p:spPr>
          <a:xfrm>
            <a:off x="5377632" y="6474356"/>
            <a:ext cx="3702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latin typeface="Arial"/>
                <a:cs typeface="Arial"/>
              </a:rPr>
              <a:t>Tabariès</a:t>
            </a:r>
            <a:r>
              <a:rPr lang="fr-FR" sz="1600" dirty="0" smtClean="0">
                <a:latin typeface="Arial"/>
                <a:cs typeface="Arial"/>
              </a:rPr>
              <a:t> </a:t>
            </a:r>
            <a:r>
              <a:rPr lang="fr-FR" sz="1600" i="1" dirty="0" smtClean="0">
                <a:latin typeface="Arial"/>
                <a:cs typeface="Arial"/>
              </a:rPr>
              <a:t>et al</a:t>
            </a:r>
            <a:r>
              <a:rPr lang="fr-FR" sz="1600" dirty="0" smtClean="0">
                <a:latin typeface="Arial"/>
                <a:cs typeface="Arial"/>
              </a:rPr>
              <a:t>., 2015 – </a:t>
            </a:r>
            <a:r>
              <a:rPr lang="fr-FR" sz="1600" dirty="0" err="1" smtClean="0">
                <a:latin typeface="Arial"/>
                <a:cs typeface="Arial"/>
              </a:rPr>
              <a:t>Additional</a:t>
            </a:r>
            <a:r>
              <a:rPr lang="fr-FR" sz="1600" dirty="0" smtClean="0">
                <a:latin typeface="Arial"/>
                <a:cs typeface="Arial"/>
              </a:rPr>
              <a:t> File </a:t>
            </a:r>
            <a:r>
              <a:rPr lang="fr-FR" sz="1600" dirty="0">
                <a:latin typeface="Arial"/>
                <a:cs typeface="Arial"/>
              </a:rPr>
              <a:t>3</a:t>
            </a:r>
          </a:p>
        </p:txBody>
      </p:sp>
      <p:cxnSp>
        <p:nvCxnSpPr>
          <p:cNvPr id="282" name="Connecteur droit 281"/>
          <p:cNvCxnSpPr/>
          <p:nvPr/>
        </p:nvCxnSpPr>
        <p:spPr>
          <a:xfrm>
            <a:off x="1749975" y="481821"/>
            <a:ext cx="2723488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3" name="Connecteur droit 282"/>
          <p:cNvCxnSpPr/>
          <p:nvPr/>
        </p:nvCxnSpPr>
        <p:spPr>
          <a:xfrm>
            <a:off x="4862719" y="481821"/>
            <a:ext cx="2751744" cy="332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4" name="ZoneTexte 283"/>
          <p:cNvSpPr txBox="1"/>
          <p:nvPr/>
        </p:nvSpPr>
        <p:spPr>
          <a:xfrm>
            <a:off x="2788554" y="114346"/>
            <a:ext cx="71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Arial"/>
                <a:cs typeface="Arial"/>
              </a:rPr>
              <a:t>Early</a:t>
            </a:r>
            <a:endParaRPr lang="fr-FR" dirty="0">
              <a:latin typeface="Arial"/>
              <a:cs typeface="Arial"/>
            </a:endParaRPr>
          </a:p>
        </p:txBody>
      </p:sp>
      <p:sp>
        <p:nvSpPr>
          <p:cNvPr id="285" name="ZoneTexte 284"/>
          <p:cNvSpPr txBox="1"/>
          <p:nvPr/>
        </p:nvSpPr>
        <p:spPr>
          <a:xfrm>
            <a:off x="5946365" y="115813"/>
            <a:ext cx="633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Arial"/>
                <a:cs typeface="Arial"/>
              </a:rPr>
              <a:t>Late</a:t>
            </a:r>
            <a:endParaRPr lang="fr-FR" dirty="0">
              <a:latin typeface="Arial"/>
              <a:cs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92607" y="1571550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Arial"/>
                <a:cs typeface="Arial"/>
              </a:rPr>
              <a:t>Distal</a:t>
            </a:r>
            <a:endParaRPr lang="fr-FR" sz="1200" dirty="0">
              <a:latin typeface="Arial"/>
              <a:cs typeface="Arial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056790" y="3008887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Arial"/>
                <a:cs typeface="Arial"/>
              </a:rPr>
              <a:t>Margin</a:t>
            </a:r>
            <a:endParaRPr lang="fr-FR" sz="1200" dirty="0"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028574" y="4449821"/>
            <a:ext cx="622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Arial"/>
                <a:cs typeface="Arial"/>
              </a:rPr>
              <a:t>Tumor</a:t>
            </a:r>
            <a:endParaRPr lang="fr-FR" sz="1200" dirty="0">
              <a:latin typeface="Arial"/>
              <a:cs typeface="Arial"/>
            </a:endParaRPr>
          </a:p>
        </p:txBody>
      </p:sp>
      <p:grpSp>
        <p:nvGrpSpPr>
          <p:cNvPr id="11" name="Grouper 10"/>
          <p:cNvGrpSpPr/>
          <p:nvPr/>
        </p:nvGrpSpPr>
        <p:grpSpPr>
          <a:xfrm>
            <a:off x="1649489" y="658219"/>
            <a:ext cx="1405060" cy="4632631"/>
            <a:chOff x="629489" y="658219"/>
            <a:chExt cx="1405060" cy="4632631"/>
          </a:xfrm>
        </p:grpSpPr>
        <p:sp>
          <p:nvSpPr>
            <p:cNvPr id="5" name="ZoneTexte 4"/>
            <p:cNvSpPr txBox="1"/>
            <p:nvPr/>
          </p:nvSpPr>
          <p:spPr>
            <a:xfrm>
              <a:off x="930188" y="658219"/>
              <a:ext cx="8036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FF0000"/>
                  </a:solidFill>
                  <a:latin typeface="Arial"/>
                  <a:cs typeface="Arial"/>
                </a:rPr>
                <a:t>S100a8</a:t>
              </a:r>
              <a:endParaRPr lang="fr-FR" sz="14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pic>
          <p:nvPicPr>
            <p:cNvPr id="1026" name="Picture 2" descr="D:\School\McGill\2013 Siegel Lab\IF\s100a8 and NE IF Pictures\Figures\Distal\76-5 1.5wk NE s100a8 distal-2-red.t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29792" y="1007822"/>
              <a:ext cx="1404455" cy="1404455"/>
            </a:xfrm>
            <a:prstGeom prst="rect">
              <a:avLst/>
            </a:prstGeom>
            <a:noFill/>
          </p:spPr>
        </p:pic>
        <p:pic>
          <p:nvPicPr>
            <p:cNvPr id="1040" name="Picture 16" descr="D:\School\McGill\2013 Siegel Lab\IF\s100a8 and NE IF Pictures\Figures\Margin\76-5 1.5wk NE s100a8 tumor margin-3-red.t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9489" y="2444856"/>
              <a:ext cx="1405060" cy="1405060"/>
            </a:xfrm>
            <a:prstGeom prst="rect">
              <a:avLst/>
            </a:prstGeom>
            <a:noFill/>
          </p:spPr>
        </p:pic>
        <p:pic>
          <p:nvPicPr>
            <p:cNvPr id="1044" name="Picture 20" descr="D:\School\McGill\2013 Siegel Lab\IF\s100a8 and NE IF Pictures\Figures\Tumor\1.5wk 92-9 NE a8 tumor-4-red.t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9489" y="3885790"/>
              <a:ext cx="1405060" cy="1405060"/>
            </a:xfrm>
            <a:prstGeom prst="rect">
              <a:avLst/>
            </a:prstGeom>
            <a:noFill/>
          </p:spPr>
        </p:pic>
      </p:grpSp>
      <p:grpSp>
        <p:nvGrpSpPr>
          <p:cNvPr id="12" name="Grouper 11"/>
          <p:cNvGrpSpPr/>
          <p:nvPr/>
        </p:nvGrpSpPr>
        <p:grpSpPr>
          <a:xfrm>
            <a:off x="3068705" y="658219"/>
            <a:ext cx="1405060" cy="4632631"/>
            <a:chOff x="2052187" y="658219"/>
            <a:chExt cx="1405060" cy="4632631"/>
          </a:xfrm>
        </p:grpSpPr>
        <p:sp>
          <p:nvSpPr>
            <p:cNvPr id="6" name="ZoneTexte 5"/>
            <p:cNvSpPr txBox="1"/>
            <p:nvPr/>
          </p:nvSpPr>
          <p:spPr>
            <a:xfrm>
              <a:off x="2537682" y="658219"/>
              <a:ext cx="4340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008000"/>
                  </a:solidFill>
                  <a:latin typeface="Arial"/>
                  <a:cs typeface="Arial"/>
                </a:rPr>
                <a:t>NE</a:t>
              </a:r>
              <a:endParaRPr lang="fr-FR" sz="140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pic>
          <p:nvPicPr>
            <p:cNvPr id="1027" name="Picture 3" descr="D:\School\McGill\2013 Siegel Lab\IF\s100a8 and NE IF Pictures\Figures\Distal\76-5 1.5wk NE s100a8 distal-2-green.t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52490" y="1007822"/>
              <a:ext cx="1404455" cy="1404455"/>
            </a:xfrm>
            <a:prstGeom prst="rect">
              <a:avLst/>
            </a:prstGeom>
            <a:noFill/>
          </p:spPr>
        </p:pic>
        <p:pic>
          <p:nvPicPr>
            <p:cNvPr id="1041" name="Picture 17" descr="D:\School\McGill\2013 Siegel Lab\IF\s100a8 and NE IF Pictures\Figures\Margin\76-5 1.5wk NE s100a8 tumor margin-3-green.t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052187" y="2444856"/>
              <a:ext cx="1405060" cy="1405060"/>
            </a:xfrm>
            <a:prstGeom prst="rect">
              <a:avLst/>
            </a:prstGeom>
            <a:noFill/>
          </p:spPr>
        </p:pic>
        <p:pic>
          <p:nvPicPr>
            <p:cNvPr id="1045" name="Picture 21" descr="D:\School\McGill\2013 Siegel Lab\IF\s100a8 and NE IF Pictures\Figures\Tumor\1.5wk 92-9 NE a8 tumor-4-green.ti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052187" y="3885790"/>
              <a:ext cx="1405060" cy="1405060"/>
            </a:xfrm>
            <a:prstGeom prst="rect">
              <a:avLst/>
            </a:prstGeom>
            <a:noFill/>
          </p:spPr>
        </p:pic>
      </p:grpSp>
      <p:grpSp>
        <p:nvGrpSpPr>
          <p:cNvPr id="14" name="Grouper 13"/>
          <p:cNvGrpSpPr/>
          <p:nvPr/>
        </p:nvGrpSpPr>
        <p:grpSpPr>
          <a:xfrm>
            <a:off x="4755335" y="663582"/>
            <a:ext cx="1422486" cy="4635981"/>
            <a:chOff x="4886844" y="663582"/>
            <a:chExt cx="1422486" cy="4635981"/>
          </a:xfrm>
        </p:grpSpPr>
        <p:sp>
          <p:nvSpPr>
            <p:cNvPr id="280" name="ZoneTexte 279"/>
            <p:cNvSpPr txBox="1"/>
            <p:nvPr/>
          </p:nvSpPr>
          <p:spPr>
            <a:xfrm>
              <a:off x="5196256" y="663582"/>
              <a:ext cx="8036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FF0000"/>
                  </a:solidFill>
                  <a:latin typeface="Arial"/>
                  <a:cs typeface="Arial"/>
                </a:rPr>
                <a:t>S100a8</a:t>
              </a:r>
              <a:endParaRPr lang="fr-FR" sz="14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pic>
          <p:nvPicPr>
            <p:cNvPr id="1032" name="Picture 8" descr="D:\School\McGill\2013 Siegel Lab\IF\s100a8 and NE IF Pictures\Figures\Distal\76-1 3wk NE s100a8 distal-red.tif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895557" y="1007519"/>
              <a:ext cx="1405060" cy="1405060"/>
            </a:xfrm>
            <a:prstGeom prst="rect">
              <a:avLst/>
            </a:prstGeom>
            <a:noFill/>
          </p:spPr>
        </p:pic>
        <p:pic>
          <p:nvPicPr>
            <p:cNvPr id="1038" name="Picture 14" descr="D:\School\McGill\2013 Siegel Lab\IF\s100a8 and NE IF Pictures\Figures\Margin\3wk 92-4 NE s100a8 tumor margin-3-red.tif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895557" y="2444856"/>
              <a:ext cx="1405060" cy="1405060"/>
            </a:xfrm>
            <a:prstGeom prst="rect">
              <a:avLst/>
            </a:prstGeom>
            <a:noFill/>
          </p:spPr>
        </p:pic>
        <p:pic>
          <p:nvPicPr>
            <p:cNvPr id="1046" name="Picture 22" descr="D:\School\McGill\2013 Siegel Lab\IF\s100a8 and NE IF Pictures\Figures\Tumor\3wk 92-4 NE s100a8 tumor-4-red.tif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886844" y="3877077"/>
              <a:ext cx="1422486" cy="1422486"/>
            </a:xfrm>
            <a:prstGeom prst="rect">
              <a:avLst/>
            </a:prstGeom>
            <a:noFill/>
          </p:spPr>
        </p:pic>
      </p:grpSp>
      <p:grpSp>
        <p:nvGrpSpPr>
          <p:cNvPr id="15" name="Grouper 14"/>
          <p:cNvGrpSpPr/>
          <p:nvPr/>
        </p:nvGrpSpPr>
        <p:grpSpPr>
          <a:xfrm>
            <a:off x="6191977" y="663582"/>
            <a:ext cx="1422486" cy="4635981"/>
            <a:chOff x="6310101" y="663582"/>
            <a:chExt cx="1422486" cy="4635981"/>
          </a:xfrm>
        </p:grpSpPr>
        <p:sp>
          <p:nvSpPr>
            <p:cNvPr id="281" name="ZoneTexte 280"/>
            <p:cNvSpPr txBox="1"/>
            <p:nvPr/>
          </p:nvSpPr>
          <p:spPr>
            <a:xfrm>
              <a:off x="6804309" y="663582"/>
              <a:ext cx="4340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008000"/>
                  </a:solidFill>
                  <a:latin typeface="Arial"/>
                  <a:cs typeface="Arial"/>
                </a:rPr>
                <a:t>NE</a:t>
              </a:r>
              <a:endParaRPr lang="fr-FR" sz="140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pic>
          <p:nvPicPr>
            <p:cNvPr id="1031" name="Picture 7" descr="D:\School\McGill\2013 Siegel Lab\IF\s100a8 and NE IF Pictures\Figures\Distal\76-1 3wk NE s100a8 distal-green.tif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6319419" y="1008124"/>
              <a:ext cx="1403851" cy="1403851"/>
            </a:xfrm>
            <a:prstGeom prst="rect">
              <a:avLst/>
            </a:prstGeom>
            <a:noFill/>
          </p:spPr>
        </p:pic>
        <p:pic>
          <p:nvPicPr>
            <p:cNvPr id="1039" name="Picture 15" descr="D:\School\McGill\2013 Siegel Lab\IF\s100a8 and NE IF Pictures\Figures\Margin\3wk 92-4 NE s100a8 tumor margin-3-green.tif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6318814" y="2444856"/>
              <a:ext cx="1405060" cy="1405060"/>
            </a:xfrm>
            <a:prstGeom prst="rect">
              <a:avLst/>
            </a:prstGeom>
            <a:noFill/>
          </p:spPr>
        </p:pic>
        <p:pic>
          <p:nvPicPr>
            <p:cNvPr id="1047" name="Picture 23" descr="D:\School\McGill\2013 Siegel Lab\IF\s100a8 and NE IF Pictures\Figures\Tumor\3wk 92-4 NE s100a8 tumor-4-green.tif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6310101" y="3877077"/>
              <a:ext cx="1422486" cy="1422486"/>
            </a:xfrm>
            <a:prstGeom prst="rect">
              <a:avLst/>
            </a:prstGeom>
            <a:noFill/>
          </p:spPr>
        </p:pic>
      </p:grpSp>
      <p:cxnSp>
        <p:nvCxnSpPr>
          <p:cNvPr id="18" name="Connecteur droit 17"/>
          <p:cNvCxnSpPr/>
          <p:nvPr/>
        </p:nvCxnSpPr>
        <p:spPr>
          <a:xfrm>
            <a:off x="2701329" y="5206115"/>
            <a:ext cx="312031" cy="54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48028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19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Sebastien Tabaries</dc:creator>
  <cp:lastModifiedBy>Peter Siegel</cp:lastModifiedBy>
  <cp:revision>35</cp:revision>
  <dcterms:created xsi:type="dcterms:W3CDTF">2014-03-25T13:56:48Z</dcterms:created>
  <dcterms:modified xsi:type="dcterms:W3CDTF">2015-01-28T02:55:20Z</dcterms:modified>
</cp:coreProperties>
</file>