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7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437B6-8A16-4F11-BAB4-63C37DF848DF}" type="datetimeFigureOut">
              <a:rPr lang="en-US" smtClean="0"/>
              <a:pPr/>
              <a:t>2015-04-12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54EC2-9C8F-4423-BB6C-5E48CEEA1C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>
            <a:spLocks noChangeArrowheads="1"/>
          </p:cNvSpPr>
          <p:nvPr/>
        </p:nvSpPr>
        <p:spPr bwMode="auto">
          <a:xfrm>
            <a:off x="1981200" y="1447800"/>
            <a:ext cx="59503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IR64</a:t>
            </a:r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2667000" y="1447800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3026555" y="1447800"/>
            <a:ext cx="880369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Giza178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2625230" y="2209800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F1</a:t>
            </a:r>
          </a:p>
        </p:txBody>
      </p:sp>
      <p:sp>
        <p:nvSpPr>
          <p:cNvPr id="41" name="Rectangle 40"/>
          <p:cNvSpPr>
            <a:spLocks noChangeArrowheads="1"/>
          </p:cNvSpPr>
          <p:nvPr/>
        </p:nvSpPr>
        <p:spPr bwMode="auto">
          <a:xfrm>
            <a:off x="2590800" y="3048000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F2</a:t>
            </a:r>
          </a:p>
        </p:txBody>
      </p: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743195" y="3075801"/>
            <a:ext cx="134562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QTL mapping</a:t>
            </a:r>
          </a:p>
        </p:txBody>
      </p:sp>
      <p:cxnSp>
        <p:nvCxnSpPr>
          <p:cNvPr id="44" name="Straight Arrow Connector 43"/>
          <p:cNvCxnSpPr/>
          <p:nvPr/>
        </p:nvCxnSpPr>
        <p:spPr>
          <a:xfrm rot="16200000" flipH="1">
            <a:off x="2620168" y="2772568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>
            <a:spLocks noChangeArrowheads="1"/>
          </p:cNvSpPr>
          <p:nvPr/>
        </p:nvSpPr>
        <p:spPr bwMode="auto">
          <a:xfrm>
            <a:off x="4800600" y="1447800"/>
            <a:ext cx="1087157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Milyang23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Rectangle 45"/>
          <p:cNvSpPr>
            <a:spLocks noChangeArrowheads="1"/>
          </p:cNvSpPr>
          <p:nvPr/>
        </p:nvSpPr>
        <p:spPr bwMode="auto">
          <a:xfrm>
            <a:off x="5884942" y="1447800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6206231" y="1447800"/>
            <a:ext cx="880369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Giza178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5825630" y="2286000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F1</a:t>
            </a:r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5867400" y="3075801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F2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 rot="16200000" flipH="1">
            <a:off x="6204744" y="5058568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5867400" y="5257800"/>
            <a:ext cx="134562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QTL mapping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rot="16200000" flipH="1">
            <a:off x="6204744" y="4296568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16200000" flipH="1">
            <a:off x="5823744" y="2848768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>
            <a:spLocks noChangeArrowheads="1"/>
          </p:cNvSpPr>
          <p:nvPr/>
        </p:nvSpPr>
        <p:spPr bwMode="auto">
          <a:xfrm>
            <a:off x="6248400" y="3075801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x</a:t>
            </a:r>
          </a:p>
        </p:txBody>
      </p:sp>
      <p:sp>
        <p:nvSpPr>
          <p:cNvPr id="56" name="Rectangle 55"/>
          <p:cNvSpPr>
            <a:spLocks noChangeArrowheads="1"/>
          </p:cNvSpPr>
          <p:nvPr/>
        </p:nvSpPr>
        <p:spPr bwMode="auto">
          <a:xfrm>
            <a:off x="6553200" y="3075801"/>
            <a:ext cx="595035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IR64</a:t>
            </a: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6228328" y="3761601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F1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5105400" y="3276600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048000" y="3276600"/>
            <a:ext cx="6858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6248400" y="4523601"/>
            <a:ext cx="40107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F2</a:t>
            </a:r>
          </a:p>
        </p:txBody>
      </p:sp>
      <p:sp>
        <p:nvSpPr>
          <p:cNvPr id="62" name="Rectangle 61"/>
          <p:cNvSpPr>
            <a:spLocks noChangeArrowheads="1"/>
          </p:cNvSpPr>
          <p:nvPr/>
        </p:nvSpPr>
        <p:spPr bwMode="auto">
          <a:xfrm>
            <a:off x="3865778" y="5257800"/>
            <a:ext cx="1468222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QTL Validation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Rectangle 62"/>
          <p:cNvSpPr>
            <a:spLocks noChangeArrowheads="1"/>
          </p:cNvSpPr>
          <p:nvPr/>
        </p:nvSpPr>
        <p:spPr bwMode="auto">
          <a:xfrm>
            <a:off x="1981200" y="5257800"/>
            <a:ext cx="1321196" cy="3385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351288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702576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053864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405153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756441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107729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59017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10305" algn="l" defTabSz="4702576" rtl="0" eaLnBrk="1" latinLnBrk="0" hangingPunct="1">
              <a:defRPr sz="9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Fine mapping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3276600" y="5410200"/>
            <a:ext cx="533400" cy="0"/>
          </a:xfrm>
          <a:prstGeom prst="straightConnector1">
            <a:avLst/>
          </a:prstGeom>
          <a:ln w="254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2620168" y="1948657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5820568" y="2010568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6201568" y="3548857"/>
            <a:ext cx="395288" cy="3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>
            <a:off x="5334000" y="5410200"/>
            <a:ext cx="5334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flipH="1">
            <a:off x="4567302" y="3429000"/>
            <a:ext cx="4698" cy="1752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22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Changrong Ye</dc:creator>
  <cp:lastModifiedBy>Changrong Ye</cp:lastModifiedBy>
  <cp:revision>19</cp:revision>
  <dcterms:created xsi:type="dcterms:W3CDTF">2014-08-28T01:43:22Z</dcterms:created>
  <dcterms:modified xsi:type="dcterms:W3CDTF">2015-04-12T04:35:39Z</dcterms:modified>
</cp:coreProperties>
</file>