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73" r:id="rId3"/>
  </p:sldIdLst>
  <p:sldSz cx="27432000" cy="20574000"/>
  <p:notesSz cx="7019925" cy="9305925"/>
  <p:defaultTextStyle>
    <a:defPPr>
      <a:defRPr lang="en-US"/>
    </a:defPPr>
    <a:lvl1pPr marL="0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1pPr>
    <a:lvl2pPr marL="1420521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2pPr>
    <a:lvl3pPr marL="2841043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3pPr>
    <a:lvl4pPr marL="4261564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4pPr>
    <a:lvl5pPr marL="5682086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5pPr>
    <a:lvl6pPr marL="7102607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6pPr>
    <a:lvl7pPr marL="8523128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7pPr>
    <a:lvl8pPr marL="9943649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8pPr>
    <a:lvl9pPr marL="11364170" algn="l" defTabSz="2841043" rtl="0" eaLnBrk="1" latinLnBrk="0" hangingPunct="1">
      <a:defRPr sz="556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510" userDrawn="1">
          <p15:clr>
            <a:srgbClr val="A4A3A4"/>
          </p15:clr>
        </p15:guide>
        <p15:guide id="2" pos="9936" userDrawn="1">
          <p15:clr>
            <a:srgbClr val="A4A3A4"/>
          </p15:clr>
        </p15:guide>
        <p15:guide id="3" orient="horz" pos="6480">
          <p15:clr>
            <a:srgbClr val="A4A3A4"/>
          </p15:clr>
        </p15:guide>
        <p15:guide id="4" orient="horz" pos="9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50" autoAdjust="0"/>
    <p:restoredTop sz="93324" autoAdjust="0"/>
  </p:normalViewPr>
  <p:slideViewPr>
    <p:cSldViewPr showGuides="1">
      <p:cViewPr varScale="1">
        <p:scale>
          <a:sx n="41" d="100"/>
          <a:sy n="41" d="100"/>
        </p:scale>
        <p:origin x="-1800" y="-150"/>
      </p:cViewPr>
      <p:guideLst>
        <p:guide orient="horz" pos="6510"/>
        <p:guide orient="horz" pos="6480"/>
        <p:guide orient="horz" pos="9168"/>
        <p:guide pos="9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3042603" cy="465615"/>
          </a:xfrm>
          <a:prstGeom prst="rect">
            <a:avLst/>
          </a:prstGeom>
        </p:spPr>
        <p:txBody>
          <a:bodyPr vert="horz" lIns="91502" tIns="45750" rIns="91502" bIns="4575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5736" y="3"/>
            <a:ext cx="3042603" cy="465615"/>
          </a:xfrm>
          <a:prstGeom prst="rect">
            <a:avLst/>
          </a:prstGeom>
        </p:spPr>
        <p:txBody>
          <a:bodyPr vert="horz" lIns="91502" tIns="45750" rIns="91502" bIns="45750" rtlCol="0"/>
          <a:lstStyle>
            <a:lvl1pPr algn="r">
              <a:defRPr sz="1200"/>
            </a:lvl1pPr>
          </a:lstStyle>
          <a:p>
            <a:fld id="{B8C4E15E-79D6-462A-9520-44EECBEC59AE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2" tIns="45750" rIns="91502" bIns="4575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9" y="4420953"/>
            <a:ext cx="5614668" cy="4187349"/>
          </a:xfrm>
          <a:prstGeom prst="rect">
            <a:avLst/>
          </a:prstGeom>
        </p:spPr>
        <p:txBody>
          <a:bodyPr vert="horz" lIns="91502" tIns="45750" rIns="91502" bIns="4575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8725"/>
            <a:ext cx="3042603" cy="465615"/>
          </a:xfrm>
          <a:prstGeom prst="rect">
            <a:avLst/>
          </a:prstGeom>
        </p:spPr>
        <p:txBody>
          <a:bodyPr vert="horz" lIns="91502" tIns="45750" rIns="91502" bIns="4575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5736" y="8838725"/>
            <a:ext cx="3042603" cy="465615"/>
          </a:xfrm>
          <a:prstGeom prst="rect">
            <a:avLst/>
          </a:prstGeom>
        </p:spPr>
        <p:txBody>
          <a:bodyPr vert="horz" lIns="91502" tIns="45750" rIns="91502" bIns="45750" rtlCol="0" anchor="b"/>
          <a:lstStyle>
            <a:lvl1pPr algn="r">
              <a:defRPr sz="1200"/>
            </a:lvl1pPr>
          </a:lstStyle>
          <a:p>
            <a:fld id="{F4C3C727-833C-42B2-93B5-ACE19E2E4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6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6391277"/>
            <a:ext cx="23317200" cy="441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658600"/>
            <a:ext cx="19202400" cy="5257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20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41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6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682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02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23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43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364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5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0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529490" y="3733802"/>
            <a:ext cx="25922286" cy="79581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2626" y="3733802"/>
            <a:ext cx="77309664" cy="79581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0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18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39" y="13220702"/>
            <a:ext cx="23317200" cy="4086225"/>
          </a:xfrm>
        </p:spPr>
        <p:txBody>
          <a:bodyPr anchor="t"/>
          <a:lstStyle>
            <a:lvl1pPr algn="l">
              <a:defRPr sz="12438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39" y="8720141"/>
            <a:ext cx="23317200" cy="4500561"/>
          </a:xfrm>
        </p:spPr>
        <p:txBody>
          <a:bodyPr anchor="b"/>
          <a:lstStyle>
            <a:lvl1pPr marL="0" indent="0">
              <a:buNone/>
              <a:defRPr sz="6250">
                <a:solidFill>
                  <a:schemeClr val="tx1">
                    <a:tint val="75000"/>
                  </a:schemeClr>
                </a:solidFill>
              </a:defRPr>
            </a:lvl1pPr>
            <a:lvl2pPr marL="1420521" indent="0">
              <a:buNone/>
              <a:defRPr sz="5563">
                <a:solidFill>
                  <a:schemeClr val="tx1">
                    <a:tint val="75000"/>
                  </a:schemeClr>
                </a:solidFill>
              </a:defRPr>
            </a:lvl2pPr>
            <a:lvl3pPr marL="2841043" indent="0">
              <a:buNone/>
              <a:defRPr sz="4938">
                <a:solidFill>
                  <a:schemeClr val="tx1">
                    <a:tint val="75000"/>
                  </a:schemeClr>
                </a:solidFill>
              </a:defRPr>
            </a:lvl3pPr>
            <a:lvl4pPr marL="4261564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4pPr>
            <a:lvl5pPr marL="5682086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5pPr>
            <a:lvl6pPr marL="7102607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6pPr>
            <a:lvl7pPr marL="8523128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7pPr>
            <a:lvl8pPr marL="9943649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8pPr>
            <a:lvl9pPr marL="11364170" indent="0">
              <a:buNone/>
              <a:defRPr sz="43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9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2627" y="21764625"/>
            <a:ext cx="51615975" cy="61550550"/>
          </a:xfrm>
        </p:spPr>
        <p:txBody>
          <a:bodyPr/>
          <a:lstStyle>
            <a:lvl1pPr>
              <a:defRPr sz="8750"/>
            </a:lvl1pPr>
            <a:lvl2pPr>
              <a:defRPr sz="7438"/>
            </a:lvl2pPr>
            <a:lvl3pPr>
              <a:defRPr sz="6250"/>
            </a:lvl3pPr>
            <a:lvl4pPr>
              <a:defRPr sz="5563"/>
            </a:lvl4pPr>
            <a:lvl5pPr>
              <a:defRPr sz="5563"/>
            </a:lvl5pPr>
            <a:lvl6pPr>
              <a:defRPr sz="5563"/>
            </a:lvl6pPr>
            <a:lvl7pPr>
              <a:defRPr sz="5563"/>
            </a:lvl7pPr>
            <a:lvl8pPr>
              <a:defRPr sz="5563"/>
            </a:lvl8pPr>
            <a:lvl9pPr>
              <a:defRPr sz="556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35802" y="21764625"/>
            <a:ext cx="51615975" cy="61550550"/>
          </a:xfrm>
        </p:spPr>
        <p:txBody>
          <a:bodyPr/>
          <a:lstStyle>
            <a:lvl1pPr>
              <a:defRPr sz="8750"/>
            </a:lvl1pPr>
            <a:lvl2pPr>
              <a:defRPr sz="7438"/>
            </a:lvl2pPr>
            <a:lvl3pPr>
              <a:defRPr sz="6250"/>
            </a:lvl3pPr>
            <a:lvl4pPr>
              <a:defRPr sz="5563"/>
            </a:lvl4pPr>
            <a:lvl5pPr>
              <a:defRPr sz="5563"/>
            </a:lvl5pPr>
            <a:lvl6pPr>
              <a:defRPr sz="5563"/>
            </a:lvl6pPr>
            <a:lvl7pPr>
              <a:defRPr sz="5563"/>
            </a:lvl7pPr>
            <a:lvl8pPr>
              <a:defRPr sz="5563"/>
            </a:lvl8pPr>
            <a:lvl9pPr>
              <a:defRPr sz="556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2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23914"/>
            <a:ext cx="24688800" cy="3429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4605340"/>
            <a:ext cx="12120564" cy="1919286"/>
          </a:xfrm>
        </p:spPr>
        <p:txBody>
          <a:bodyPr anchor="b"/>
          <a:lstStyle>
            <a:lvl1pPr marL="0" indent="0">
              <a:buNone/>
              <a:defRPr sz="7438" b="1"/>
            </a:lvl1pPr>
            <a:lvl2pPr marL="1420521" indent="0">
              <a:buNone/>
              <a:defRPr sz="6250" b="1"/>
            </a:lvl2pPr>
            <a:lvl3pPr marL="2841043" indent="0">
              <a:buNone/>
              <a:defRPr sz="5563" b="1"/>
            </a:lvl3pPr>
            <a:lvl4pPr marL="4261564" indent="0">
              <a:buNone/>
              <a:defRPr sz="4938" b="1"/>
            </a:lvl4pPr>
            <a:lvl5pPr marL="5682086" indent="0">
              <a:buNone/>
              <a:defRPr sz="4938" b="1"/>
            </a:lvl5pPr>
            <a:lvl6pPr marL="7102607" indent="0">
              <a:buNone/>
              <a:defRPr sz="4938" b="1"/>
            </a:lvl6pPr>
            <a:lvl7pPr marL="8523128" indent="0">
              <a:buNone/>
              <a:defRPr sz="4938" b="1"/>
            </a:lvl7pPr>
            <a:lvl8pPr marL="9943649" indent="0">
              <a:buNone/>
              <a:defRPr sz="4938" b="1"/>
            </a:lvl8pPr>
            <a:lvl9pPr marL="11364170" indent="0">
              <a:buNone/>
              <a:defRPr sz="493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524626"/>
            <a:ext cx="12120564" cy="11853864"/>
          </a:xfrm>
        </p:spPr>
        <p:txBody>
          <a:bodyPr/>
          <a:lstStyle>
            <a:lvl1pPr>
              <a:defRPr sz="7438"/>
            </a:lvl1pPr>
            <a:lvl2pPr>
              <a:defRPr sz="6250"/>
            </a:lvl2pPr>
            <a:lvl3pPr>
              <a:defRPr sz="5563"/>
            </a:lvl3pPr>
            <a:lvl4pPr>
              <a:defRPr sz="4938"/>
            </a:lvl4pPr>
            <a:lvl5pPr>
              <a:defRPr sz="4938"/>
            </a:lvl5pPr>
            <a:lvl6pPr>
              <a:defRPr sz="4938"/>
            </a:lvl6pPr>
            <a:lvl7pPr>
              <a:defRPr sz="4938"/>
            </a:lvl7pPr>
            <a:lvl8pPr>
              <a:defRPr sz="4938"/>
            </a:lvl8pPr>
            <a:lvl9pPr>
              <a:defRPr sz="49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7" y="4605340"/>
            <a:ext cx="12125325" cy="1919286"/>
          </a:xfrm>
        </p:spPr>
        <p:txBody>
          <a:bodyPr anchor="b"/>
          <a:lstStyle>
            <a:lvl1pPr marL="0" indent="0">
              <a:buNone/>
              <a:defRPr sz="7438" b="1"/>
            </a:lvl1pPr>
            <a:lvl2pPr marL="1420521" indent="0">
              <a:buNone/>
              <a:defRPr sz="6250" b="1"/>
            </a:lvl2pPr>
            <a:lvl3pPr marL="2841043" indent="0">
              <a:buNone/>
              <a:defRPr sz="5563" b="1"/>
            </a:lvl3pPr>
            <a:lvl4pPr marL="4261564" indent="0">
              <a:buNone/>
              <a:defRPr sz="4938" b="1"/>
            </a:lvl4pPr>
            <a:lvl5pPr marL="5682086" indent="0">
              <a:buNone/>
              <a:defRPr sz="4938" b="1"/>
            </a:lvl5pPr>
            <a:lvl6pPr marL="7102607" indent="0">
              <a:buNone/>
              <a:defRPr sz="4938" b="1"/>
            </a:lvl6pPr>
            <a:lvl7pPr marL="8523128" indent="0">
              <a:buNone/>
              <a:defRPr sz="4938" b="1"/>
            </a:lvl7pPr>
            <a:lvl8pPr marL="9943649" indent="0">
              <a:buNone/>
              <a:defRPr sz="4938" b="1"/>
            </a:lvl8pPr>
            <a:lvl9pPr marL="11364170" indent="0">
              <a:buNone/>
              <a:defRPr sz="493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7" y="6524626"/>
            <a:ext cx="12125325" cy="11853864"/>
          </a:xfrm>
        </p:spPr>
        <p:txBody>
          <a:bodyPr/>
          <a:lstStyle>
            <a:lvl1pPr>
              <a:defRPr sz="7438"/>
            </a:lvl1pPr>
            <a:lvl2pPr>
              <a:defRPr sz="6250"/>
            </a:lvl2pPr>
            <a:lvl3pPr>
              <a:defRPr sz="5563"/>
            </a:lvl3pPr>
            <a:lvl4pPr>
              <a:defRPr sz="4938"/>
            </a:lvl4pPr>
            <a:lvl5pPr>
              <a:defRPr sz="4938"/>
            </a:lvl5pPr>
            <a:lvl6pPr>
              <a:defRPr sz="4938"/>
            </a:lvl6pPr>
            <a:lvl7pPr>
              <a:defRPr sz="4938"/>
            </a:lvl7pPr>
            <a:lvl8pPr>
              <a:defRPr sz="4938"/>
            </a:lvl8pPr>
            <a:lvl9pPr>
              <a:defRPr sz="49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8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3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3" y="819150"/>
            <a:ext cx="9024939" cy="3486150"/>
          </a:xfrm>
        </p:spPr>
        <p:txBody>
          <a:bodyPr anchor="b"/>
          <a:lstStyle>
            <a:lvl1pPr algn="l">
              <a:defRPr sz="625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0" y="819152"/>
            <a:ext cx="15335250" cy="17559339"/>
          </a:xfrm>
        </p:spPr>
        <p:txBody>
          <a:bodyPr/>
          <a:lstStyle>
            <a:lvl1pPr>
              <a:defRPr sz="9938"/>
            </a:lvl1pPr>
            <a:lvl2pPr>
              <a:defRPr sz="8750"/>
            </a:lvl2pPr>
            <a:lvl3pPr>
              <a:defRPr sz="7438"/>
            </a:lvl3pPr>
            <a:lvl4pPr>
              <a:defRPr sz="6250"/>
            </a:lvl4pPr>
            <a:lvl5pPr>
              <a:defRPr sz="6250"/>
            </a:lvl5pPr>
            <a:lvl6pPr>
              <a:defRPr sz="6250"/>
            </a:lvl6pPr>
            <a:lvl7pPr>
              <a:defRPr sz="6250"/>
            </a:lvl7pPr>
            <a:lvl8pPr>
              <a:defRPr sz="6250"/>
            </a:lvl8pPr>
            <a:lvl9pPr>
              <a:defRPr sz="62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3" y="4305302"/>
            <a:ext cx="9024939" cy="14073189"/>
          </a:xfrm>
        </p:spPr>
        <p:txBody>
          <a:bodyPr/>
          <a:lstStyle>
            <a:lvl1pPr marL="0" indent="0">
              <a:buNone/>
              <a:defRPr sz="4375"/>
            </a:lvl1pPr>
            <a:lvl2pPr marL="1420521" indent="0">
              <a:buNone/>
              <a:defRPr sz="3750"/>
            </a:lvl2pPr>
            <a:lvl3pPr marL="2841043" indent="0">
              <a:buNone/>
              <a:defRPr sz="3063"/>
            </a:lvl3pPr>
            <a:lvl4pPr marL="4261564" indent="0">
              <a:buNone/>
              <a:defRPr sz="2813"/>
            </a:lvl4pPr>
            <a:lvl5pPr marL="5682086" indent="0">
              <a:buNone/>
              <a:defRPr sz="2813"/>
            </a:lvl5pPr>
            <a:lvl6pPr marL="7102607" indent="0">
              <a:buNone/>
              <a:defRPr sz="2813"/>
            </a:lvl6pPr>
            <a:lvl7pPr marL="8523128" indent="0">
              <a:buNone/>
              <a:defRPr sz="2813"/>
            </a:lvl7pPr>
            <a:lvl8pPr marL="9943649" indent="0">
              <a:buNone/>
              <a:defRPr sz="2813"/>
            </a:lvl8pPr>
            <a:lvl9pPr marL="11364170" indent="0">
              <a:buNone/>
              <a:defRPr sz="28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3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4" y="14401800"/>
            <a:ext cx="16459200" cy="1700214"/>
          </a:xfrm>
        </p:spPr>
        <p:txBody>
          <a:bodyPr anchor="b"/>
          <a:lstStyle>
            <a:lvl1pPr algn="l">
              <a:defRPr sz="625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4" y="1838325"/>
            <a:ext cx="16459200" cy="12344400"/>
          </a:xfrm>
        </p:spPr>
        <p:txBody>
          <a:bodyPr/>
          <a:lstStyle>
            <a:lvl1pPr marL="0" indent="0">
              <a:buNone/>
              <a:defRPr sz="9938"/>
            </a:lvl1pPr>
            <a:lvl2pPr marL="1420521" indent="0">
              <a:buNone/>
              <a:defRPr sz="8750"/>
            </a:lvl2pPr>
            <a:lvl3pPr marL="2841043" indent="0">
              <a:buNone/>
              <a:defRPr sz="7438"/>
            </a:lvl3pPr>
            <a:lvl4pPr marL="4261564" indent="0">
              <a:buNone/>
              <a:defRPr sz="6250"/>
            </a:lvl4pPr>
            <a:lvl5pPr marL="5682086" indent="0">
              <a:buNone/>
              <a:defRPr sz="6250"/>
            </a:lvl5pPr>
            <a:lvl6pPr marL="7102607" indent="0">
              <a:buNone/>
              <a:defRPr sz="6250"/>
            </a:lvl6pPr>
            <a:lvl7pPr marL="8523128" indent="0">
              <a:buNone/>
              <a:defRPr sz="6250"/>
            </a:lvl7pPr>
            <a:lvl8pPr marL="9943649" indent="0">
              <a:buNone/>
              <a:defRPr sz="6250"/>
            </a:lvl8pPr>
            <a:lvl9pPr marL="11364170" indent="0">
              <a:buNone/>
              <a:defRPr sz="625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4" y="16102014"/>
            <a:ext cx="16459200" cy="2414586"/>
          </a:xfrm>
        </p:spPr>
        <p:txBody>
          <a:bodyPr/>
          <a:lstStyle>
            <a:lvl1pPr marL="0" indent="0">
              <a:buNone/>
              <a:defRPr sz="4375"/>
            </a:lvl1pPr>
            <a:lvl2pPr marL="1420521" indent="0">
              <a:buNone/>
              <a:defRPr sz="3750"/>
            </a:lvl2pPr>
            <a:lvl3pPr marL="2841043" indent="0">
              <a:buNone/>
              <a:defRPr sz="3063"/>
            </a:lvl3pPr>
            <a:lvl4pPr marL="4261564" indent="0">
              <a:buNone/>
              <a:defRPr sz="2813"/>
            </a:lvl4pPr>
            <a:lvl5pPr marL="5682086" indent="0">
              <a:buNone/>
              <a:defRPr sz="2813"/>
            </a:lvl5pPr>
            <a:lvl6pPr marL="7102607" indent="0">
              <a:buNone/>
              <a:defRPr sz="2813"/>
            </a:lvl6pPr>
            <a:lvl7pPr marL="8523128" indent="0">
              <a:buNone/>
              <a:defRPr sz="2813"/>
            </a:lvl7pPr>
            <a:lvl8pPr marL="9943649" indent="0">
              <a:buNone/>
              <a:defRPr sz="2813"/>
            </a:lvl8pPr>
            <a:lvl9pPr marL="11364170" indent="0">
              <a:buNone/>
              <a:defRPr sz="28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823914"/>
            <a:ext cx="24688800" cy="3429000"/>
          </a:xfrm>
          <a:prstGeom prst="rect">
            <a:avLst/>
          </a:prstGeom>
        </p:spPr>
        <p:txBody>
          <a:bodyPr vert="horz" lIns="454567" tIns="227284" rIns="454567" bIns="22728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800602"/>
            <a:ext cx="24688800" cy="13577889"/>
          </a:xfrm>
          <a:prstGeom prst="rect">
            <a:avLst/>
          </a:prstGeom>
        </p:spPr>
        <p:txBody>
          <a:bodyPr vert="horz" lIns="454567" tIns="227284" rIns="454567" bIns="2272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19069052"/>
            <a:ext cx="6400800" cy="1095375"/>
          </a:xfrm>
          <a:prstGeom prst="rect">
            <a:avLst/>
          </a:prstGeom>
        </p:spPr>
        <p:txBody>
          <a:bodyPr vert="horz" lIns="454567" tIns="227284" rIns="454567" bIns="227284" rtlCol="0" anchor="ctr"/>
          <a:lstStyle>
            <a:lvl1pPr algn="l">
              <a:defRPr sz="3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8AFA-3D21-49A7-A242-8765ED1F60B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2600" y="19069052"/>
            <a:ext cx="8686800" cy="1095375"/>
          </a:xfrm>
          <a:prstGeom prst="rect">
            <a:avLst/>
          </a:prstGeom>
        </p:spPr>
        <p:txBody>
          <a:bodyPr vert="horz" lIns="454567" tIns="227284" rIns="454567" bIns="227284" rtlCol="0" anchor="ctr"/>
          <a:lstStyle>
            <a:lvl1pPr algn="ctr">
              <a:defRPr sz="3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59600" y="19069052"/>
            <a:ext cx="6400800" cy="1095375"/>
          </a:xfrm>
          <a:prstGeom prst="rect">
            <a:avLst/>
          </a:prstGeom>
        </p:spPr>
        <p:txBody>
          <a:bodyPr vert="horz" lIns="454567" tIns="227284" rIns="454567" bIns="227284" rtlCol="0" anchor="ctr"/>
          <a:lstStyle>
            <a:lvl1pPr algn="r">
              <a:defRPr sz="3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24C17-D8B7-4741-87B2-0196F5C2A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8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41043" rtl="0" eaLnBrk="1" latinLnBrk="0" hangingPunct="1">
        <a:spcBef>
          <a:spcPct val="0"/>
        </a:spcBef>
        <a:buNone/>
        <a:defRPr sz="136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5391" indent="-1065391" algn="l" defTabSz="2841043" rtl="0" eaLnBrk="1" latinLnBrk="0" hangingPunct="1">
        <a:spcBef>
          <a:spcPct val="20000"/>
        </a:spcBef>
        <a:buFont typeface="Arial" pitchFamily="34" charset="0"/>
        <a:buChar char="•"/>
        <a:defRPr sz="9938" kern="1200">
          <a:solidFill>
            <a:schemeClr val="tx1"/>
          </a:solidFill>
          <a:latin typeface="+mn-lt"/>
          <a:ea typeface="+mn-ea"/>
          <a:cs typeface="+mn-cs"/>
        </a:defRPr>
      </a:lvl1pPr>
      <a:lvl2pPr marL="2308347" indent="-887826" algn="l" defTabSz="2841043" rtl="0" eaLnBrk="1" latinLnBrk="0" hangingPunct="1">
        <a:spcBef>
          <a:spcPct val="20000"/>
        </a:spcBef>
        <a:buFont typeface="Arial" pitchFamily="34" charset="0"/>
        <a:buChar char="–"/>
        <a:defRPr sz="8750" kern="1200">
          <a:solidFill>
            <a:schemeClr val="tx1"/>
          </a:solidFill>
          <a:latin typeface="+mn-lt"/>
          <a:ea typeface="+mn-ea"/>
          <a:cs typeface="+mn-cs"/>
        </a:defRPr>
      </a:lvl2pPr>
      <a:lvl3pPr marL="3551303" indent="-710261" algn="l" defTabSz="2841043" rtl="0" eaLnBrk="1" latinLnBrk="0" hangingPunct="1">
        <a:spcBef>
          <a:spcPct val="20000"/>
        </a:spcBef>
        <a:buFont typeface="Arial" pitchFamily="34" charset="0"/>
        <a:buChar char="•"/>
        <a:defRPr sz="7438" kern="1200">
          <a:solidFill>
            <a:schemeClr val="tx1"/>
          </a:solidFill>
          <a:latin typeface="+mn-lt"/>
          <a:ea typeface="+mn-ea"/>
          <a:cs typeface="+mn-cs"/>
        </a:defRPr>
      </a:lvl3pPr>
      <a:lvl4pPr marL="4971825" indent="-710261" algn="l" defTabSz="2841043" rtl="0" eaLnBrk="1" latinLnBrk="0" hangingPunct="1">
        <a:spcBef>
          <a:spcPct val="20000"/>
        </a:spcBef>
        <a:buFont typeface="Arial" pitchFamily="34" charset="0"/>
        <a:buChar char="–"/>
        <a:defRPr sz="6250" kern="1200">
          <a:solidFill>
            <a:schemeClr val="tx1"/>
          </a:solidFill>
          <a:latin typeface="+mn-lt"/>
          <a:ea typeface="+mn-ea"/>
          <a:cs typeface="+mn-cs"/>
        </a:defRPr>
      </a:lvl4pPr>
      <a:lvl5pPr marL="6392346" indent="-710261" algn="l" defTabSz="2841043" rtl="0" eaLnBrk="1" latinLnBrk="0" hangingPunct="1">
        <a:spcBef>
          <a:spcPct val="20000"/>
        </a:spcBef>
        <a:buFont typeface="Arial" pitchFamily="34" charset="0"/>
        <a:buChar char="»"/>
        <a:defRPr sz="6250" kern="1200">
          <a:solidFill>
            <a:schemeClr val="tx1"/>
          </a:solidFill>
          <a:latin typeface="+mn-lt"/>
          <a:ea typeface="+mn-ea"/>
          <a:cs typeface="+mn-cs"/>
        </a:defRPr>
      </a:lvl5pPr>
      <a:lvl6pPr marL="7812868" indent="-710261" algn="l" defTabSz="2841043" rtl="0" eaLnBrk="1" latinLnBrk="0" hangingPunct="1">
        <a:spcBef>
          <a:spcPct val="20000"/>
        </a:spcBef>
        <a:buFont typeface="Arial" pitchFamily="34" charset="0"/>
        <a:buChar char="•"/>
        <a:defRPr sz="6250" kern="1200">
          <a:solidFill>
            <a:schemeClr val="tx1"/>
          </a:solidFill>
          <a:latin typeface="+mn-lt"/>
          <a:ea typeface="+mn-ea"/>
          <a:cs typeface="+mn-cs"/>
        </a:defRPr>
      </a:lvl6pPr>
      <a:lvl7pPr marL="9233389" indent="-710261" algn="l" defTabSz="2841043" rtl="0" eaLnBrk="1" latinLnBrk="0" hangingPunct="1">
        <a:spcBef>
          <a:spcPct val="20000"/>
        </a:spcBef>
        <a:buFont typeface="Arial" pitchFamily="34" charset="0"/>
        <a:buChar char="•"/>
        <a:defRPr sz="6250" kern="1200">
          <a:solidFill>
            <a:schemeClr val="tx1"/>
          </a:solidFill>
          <a:latin typeface="+mn-lt"/>
          <a:ea typeface="+mn-ea"/>
          <a:cs typeface="+mn-cs"/>
        </a:defRPr>
      </a:lvl7pPr>
      <a:lvl8pPr marL="10653909" indent="-710261" algn="l" defTabSz="2841043" rtl="0" eaLnBrk="1" latinLnBrk="0" hangingPunct="1">
        <a:spcBef>
          <a:spcPct val="20000"/>
        </a:spcBef>
        <a:buFont typeface="Arial" pitchFamily="34" charset="0"/>
        <a:buChar char="•"/>
        <a:defRPr sz="6250" kern="1200">
          <a:solidFill>
            <a:schemeClr val="tx1"/>
          </a:solidFill>
          <a:latin typeface="+mn-lt"/>
          <a:ea typeface="+mn-ea"/>
          <a:cs typeface="+mn-cs"/>
        </a:defRPr>
      </a:lvl8pPr>
      <a:lvl9pPr marL="12074431" indent="-710261" algn="l" defTabSz="2841043" rtl="0" eaLnBrk="1" latinLnBrk="0" hangingPunct="1">
        <a:spcBef>
          <a:spcPct val="20000"/>
        </a:spcBef>
        <a:buFont typeface="Arial" pitchFamily="34" charset="0"/>
        <a:buChar char="•"/>
        <a:defRPr sz="6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0521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2pPr>
      <a:lvl3pPr marL="2841043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3pPr>
      <a:lvl4pPr marL="4261564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4pPr>
      <a:lvl5pPr marL="5682086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5pPr>
      <a:lvl6pPr marL="7102607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6pPr>
      <a:lvl7pPr marL="8523128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7pPr>
      <a:lvl8pPr marL="9943649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8pPr>
      <a:lvl9pPr marL="11364170" algn="l" defTabSz="2841043" rtl="0" eaLnBrk="1" latinLnBrk="0" hangingPunct="1">
        <a:defRPr sz="5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69801" y="19660289"/>
            <a:ext cx="2362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Tab. S1</a:t>
            </a:r>
            <a:endParaRPr lang="zh-CN" altLang="en-US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1941"/>
              </p:ext>
            </p:extLst>
          </p:nvPr>
        </p:nvGraphicFramePr>
        <p:xfrm>
          <a:off x="2352611" y="1828800"/>
          <a:ext cx="22107589" cy="16554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3325"/>
                <a:gridCol w="6661150"/>
                <a:gridCol w="1203325"/>
                <a:gridCol w="6407150"/>
                <a:gridCol w="1203325"/>
                <a:gridCol w="5429314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Alpha-2-macroglobulin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Bridging Integrator 11 2 3</a:t>
                      </a:r>
                      <a:endParaRPr lang="sv-SE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Gap43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Growth associated protein 43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Acetoacetyl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-CoA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Synthetase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Bnip1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BCL2/adenovirus E1B interacting protein 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glyceraldehyde-3P-dehydrogenase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ATP-binding cassette, sub-family A, member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Bassoon (presynaptic cytomatrix protein)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Gclc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Glutamate-cysteine ligase, catalytic subunit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Abca7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ATP-binding cassette, sub-family A, member 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Complement component 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Gclm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Glutamate-cysteine ligase, modifier subunit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Abcg1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ATP-binding cassette, sub-family G, member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Complement component 4A (Rodgers blood group)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Gfap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Glial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fibrillary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acidic protein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Acetyl-CoA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acyltransferase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Camk2b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Calcium/calmodulin-dependent protein kinase II beta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Glrx1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Glutaredoxin (thioltransferase)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Acaa2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Acetyl-CoA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acyltransferase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Camk2d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Calcium/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calmodulin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-dependent protein kinase II delta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Glrx2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Glutaredoxin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Acaca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Acetyl-CoA carboxyase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Camk2g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Calcium/calmodulin-dependent protein kinase II gamma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 dehydrogenase 1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Acadl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acyl-CoA dehydrogenase, long chain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Camkii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Ca2+/calmodulin-dependent protein kinases II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Glutamate-ammonia ligase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Acadm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acyl-CoA dehydrogenase, C-4 to C-12 straight chain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1, apoptosis-related cysteine peptidase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Gper1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 protein-coupled estrogen receptor 1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Acds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acyl-CoA dehydrogenase, C-2 to C-3 short chain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3, apoptosis-related cysteine peptidase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Gpx1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Glutathione peroxidase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Acadvl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acyl-CoA dehydrogenase, very long chain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8, apoptosis-related cysteine peptidase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Gpx4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Glutathione peroxidase 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Acat1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Acetyl-CoA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acetyltransferase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9, apoptosis-related cysteine peptidase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Gsk3a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glycogen synthase kinase 3a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Angiotensin I converting enzyme (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peptidyl-dipeptidase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A)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Ligand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Gsk3b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glycogen synthase kinase 3b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Acetylcholinesterase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ligand 3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Glutathione reductase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Acly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 citrate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lyase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ligand 5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Gst</a:t>
                      </a:r>
                      <a:r>
                        <a:rPr lang="el-G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κ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glutathione S-transferases class </a:t>
                      </a:r>
                      <a:r>
                        <a:rPr lang="el-G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κ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Aco2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Aconitase 2, mitochondrial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Cd2ap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CD2-associated protein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Hadh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Hydroxyacyl-Coenzyme A dehydrogenase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Actin, beta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Carboxylesterase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(monocyte/macrophage serine esterase 1)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Hadha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HOacyl-CoA dehydrogenase (trifunctional) a-subunit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 metallopeptidase domain 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Complement factor 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Hadhb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HOacyl-CoA dehydrogenase (trifunctional) b-subunit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Adam17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metallopeptidase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domain 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Clusterin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Hif1a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hypoxia inducible factor 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Adrb1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Adrenergic, beta-1-, receptor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Cox4i1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oxidase subunit IV isoform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Hk1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Hexokinase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Adrb2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Adrenergic, beta-2-, receptor, surface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Cox4i2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oxidase subunit IV isoform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Hk2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Hexokinase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glycosylation end product-specific receptor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Carnitine palmitoyltransferase 1A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Hprt1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Hypoxanthine phosphoribosyltransferase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V-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murine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thymoma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homolog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Carnitine palmitoyltransferase 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Hrh1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histamine receptor H1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V-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murine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thymoma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homolog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Cpt1c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Carnitine palmitoyltransferase 1C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Hrh2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histamine receptor H2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V-akt murine thymoma homolog 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Carnitine </a:t>
                      </a:r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palmitoyltransferase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Hrh3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histamine receptor H3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Annexin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Creb1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 responsive element binding protein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Hsd17b10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Hydroxysteroid (17b) dehydrogenase 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Annexin A3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Citrate synthase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Hspa8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shock 70 kDa protein 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Annexin A5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Cathepsin 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Hspa9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schock 70 kDa protein 9 (mortalin)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A, member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C-X-C motif R-12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shock 60 kDa protein 1 (chaperonin)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Apba2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A, member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C-X-C motif R-4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Icam1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Intercellular adhesion molecule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Apba3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A, member 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C-X-C motif R-6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Insulin-degrading enzyme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Apbb1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B, member 1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C-X-C motif R-7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Idh1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Isocitrate dehydrogenase 1 (NADP+), soluble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Apbb2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B, member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Cyb5b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b5 type B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Idh2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Isocitrate dehydrogenase 2 (NADP+) mitochondrial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Apbb3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protein-binding, family B, member 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Insulin-like growth factor 1 (somatomedin C)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Apeh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N-acylaminoacyl-peptide hydrolase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Cyp27a1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P450, family 27, subfamily A, polypeptide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Insulin-like growth factor 1 receptor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Aph1a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Anterior pharynx defective 1 homolog A (C. elegans)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Cyp46a1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Cytochrome P450, family 46, subfamily A, polypeptide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Ikbkb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I-kappa-B-kinase beta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Apolipoprotein A-I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2,4-dienoyl CoA reductase 1, mitochondrial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1, alpha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Apolipoprotein 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2,4-dienoyl CoA reductase 2, peroxisomal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1, beta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Amyloid beta (A4) precursor protein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Dlg4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Discs, large homolog 4 (Drosophila)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 receptor, type 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Atp5a1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 synthase, H+ transporting, F1a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Dnm1l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Dynamin related protein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Il1rapl2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 receptor accessory protein-like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Atp5b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n-NO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 synthase, H+ transporting F1b</a:t>
                      </a:r>
                      <a:endParaRPr lang="nn-NO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Ece1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Endothelin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converting enzyme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Il1rl1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 receptor-like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Atpaf2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 synthase, F1 complex assembly factor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Ece2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Endothelin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converting enzyme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 receptor, alpha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Beta-2-microglobulin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Efna5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Ephrin-A5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 receptor, beta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Bace1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Beta-site APP-cleaving enzyme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Estrogen receptor alpha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 receptor, gamma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Bace2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Beta-site APP-cleaving enzyme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Estrogen receptor beta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6 (interferon, beta 2)</a:t>
                      </a:r>
                      <a:endParaRPr lang="sv-SE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BCL2-associated agonist of cell death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Estrogen-related receptor alpha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Bak1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BCL2-antagonist/killer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Estrogen-related receptor beta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 receptor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BCL2-associated X protein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Estrogen-related receptor gamma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Irs1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 receptor substrate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B-cell CLL/lymphoma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Mitochondrial fission 1 protein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Irs2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insulin receptor substrate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Bcl2l1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BCL2-like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Foxo1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Forkhead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box O1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Integrin, alpha 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Bcl2l11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BCL2-like 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Foxo3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Forkhead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box O3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Integrin, alpha 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Bcl2l2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BCL2-like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Foxo4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Forkhead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box O4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Integrin, beta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Bdh1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3-Hydroxybutyrate dehydrogenase type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G6pd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Glucose-6-phosphate dehydrogenase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Integrin, beta 2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Bdnf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Brain-derived neurotrophic factor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Gab2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GRB2-associated binding protein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Itpr3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Inositol trisphosphate receptor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BH3 interacting domain death agonist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Gad1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 decarboxylase 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Jak2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Janus kinase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BCL2-interacting killer (apoptosis-inducing)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Gad2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Glutamate decarboxylase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Keap1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Kelch</a:t>
                      </a:r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-like ECH-associated protein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28900" y="885230"/>
            <a:ext cx="2217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Table S1. List of Gene Symbols and Names in the Low Density Array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1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73545"/>
              </p:ext>
            </p:extLst>
          </p:nvPr>
        </p:nvGraphicFramePr>
        <p:xfrm>
          <a:off x="2578100" y="2131695"/>
          <a:ext cx="22882225" cy="16554450"/>
        </p:xfrm>
        <a:graphic>
          <a:graphicData uri="http://schemas.openxmlformats.org/drawingml/2006/table">
            <a:tbl>
              <a:tblPr/>
              <a:tblGrid>
                <a:gridCol w="1203325"/>
                <a:gridCol w="6216650"/>
                <a:gridCol w="1203325"/>
                <a:gridCol w="7143750"/>
                <a:gridCol w="1203325"/>
                <a:gridCol w="5911850"/>
              </a:tblGrid>
              <a:tr h="914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Symbol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Name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Symbol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Name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Symbol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Name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Ldhb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Lactate dehydrogenase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Pcdh11x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Protocadherin 11 X-linked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Slc16a1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Monocarboxylate transporter 1,member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Lrp1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density lipoprotein receptor-related protein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Pck2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Phosphoenolpyruvate carboxykinase 2, mitochondrial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Slc16a7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Monocarboxylate transporter 2,member 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Magi3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membrane associated guanylate kinase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Pde4a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Phosphodiesterase 4A, cAMP-specific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Slc25a10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Dicarboxylate transporter, member 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Maoa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Monoamine oxidase 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Pde4b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Phosphodiesterase 4B, cAMP-specific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Slc25a14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Solute carrier 25 member 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Maob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Monoamine oxidase 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Pde4d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Phosphodiesterase 4D, cAMP-specific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Slc25a20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Carnitine/acylcarnitine translocase, member 20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Microtubule-associated protein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Pdha1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(lipoamide) a1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Slc25a27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Solute carrier 25, member 27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Mapk1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Mitogen-activated protein kinase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Pdhb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(lipoamide) 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Slc25a4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Adenine nucleotide translocator,  member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Mapk10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c-Jun N-terminal kinases 3, JNK3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Pdk1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kinase, isozyme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Glucose transporter, member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Mapk3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Mitogen-activated protein kinase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Pdk2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kinase, isozyme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Slc2a3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Glucose transporter, member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Mapk8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c-Jun N-terminal kinases 1, JNK1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Pdk3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kinase, isozyme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Slc2a4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Glucose transporter, member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Mapk9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c-Jun N-terminal kinases 2, JNK2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Pdk4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kinase, isozyme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Slc2a5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Glucose/fructose transporter, member 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Mdh1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Malate dehydrogenase (NAD) soluble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phosphatase, subunit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Sod1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Superoxide dismutase 1, cytosol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Mdh2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Malate dehydrogenase 2, (NAD) mitochondria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Pdp2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dehydrogenase phosphatase, subunit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Sod2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Superoxide dismutase 2, mitochondria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Mff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Mitochondrial fission factor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Pfkl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Phosphofructokinase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Srx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Sulfiredoxin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Mfn1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Mitofusin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Pgr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Progesterone receptor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Star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Steroidogenic acute regulatory protein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Mfn2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Mitofusin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Pgrmc1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Progesterone receptor membrane component 1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Stk11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Serine/threonine kinase 11, Lkb1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Mme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Membrane metallo-endopeptidase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Pgrmc2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Progesterone receptor membrane component 2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Syp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Synaptophysin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Mmp2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Matrix metallopeptidase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Pi3kca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phosphoinositide kinase, catalytic, subunit 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Syt1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Synaptotagmin 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Mmp3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Matrix metallopeptidase 3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Pi3kcb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phosphoinositide kinase, catalytic, subunit 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Tank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TRAF family member-associated NFKB activator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Mmp9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Matrix metallopeptidase 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Picalm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Phosphatidylinositol binding clathrin assembly protein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Tfam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Transcription factor A, mitochondrial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Mt-atp6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ATP synthase 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IB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Tfb1m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Transcription factor B1, mitochondrial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Mt-atp8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ATP synthase 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Pla2g2a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IIA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Tfb2m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Transcription factor B2, mitochondrial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Mt-co1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Cytochrome oxidase 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Pla2g2d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IID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Thop1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Thimet oligopeptidase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Mt-co3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Cytochrome oxidase III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Pla2g4a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IVA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Timm22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Inner mitochondrial membrane translocase 22 homolog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Mt-cyb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cytochrome 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Pla2g4c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IVC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Timm23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Inner mitochondrial membrane translocase 23 homolog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V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Timp2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TIMP metallopeptidase inhibitor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Pla2g7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A2, group VII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Tlr2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Toll-like receptor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Plcb2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beta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Tlr4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Toll-like receptor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Plcb3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beta 3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Tnf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Tumor necrosis factor (TNF superfamily, member 2)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Mt-nd4l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4L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Plcb4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beta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Tnfaip2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TNF, alpha-induced protein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delta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Tnfrsf1a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Tumor necrosis factor receptor superfamily, member 1A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Mt-nd6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dehydrogenase, subunit 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Plce1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epsilon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Tnfrsf1b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Tumor necrosis factor receptor superfamily, member 1B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Mtor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Mammalian target of rapamycin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Plcg1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gamma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Tomm20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Outer mitochondrial membrane translocase 20 homolog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Nae1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NEDD8 activating enzyme E1 subunit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Plcg2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C, gamma 2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Tomm40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Outer mitochondrial membrane translocase 40 homolog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Ncstn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Nicastrin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phospholipase D1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Traf2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TNF receptor-associated factor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Ndufa8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 dehydrogenase (ubiquinone) 1 alpha subcomplex, 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Plg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Plasminogen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Traf3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TNF receptor-associated factor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Ndufs4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NADH-coenzyme Q reductase (FeS protein 4) 18 kDa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Pparg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Peroxisome proliferator-activated receptor gamma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Tspo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Translocator protein (18kDa)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Ndufs8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NADH-coenzyme Q reductase (FeS protein 8) 23 kDa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Ppargc1a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Peroxisome proliferator-activated receptor gamma coactivator 1alpha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Ttr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Transthyretin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Nfe2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factor, erythroid 2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Ppia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Peptidylprolyl isomerase A (cyclophilin A)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Txn1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Thioredoxin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Nfe2l2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 (erythroid-derived 2)-like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Ppp1r9b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Protein phosphatase 1, regulatory (inhibitor) subunit 9B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Txn2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Thioredoxin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Nfkb1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 of kappa light polypeptide gene enhancer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Prdx1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Peroxiredoxin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Txnrd1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thioredoxin reductase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Nfkb2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 of kappa light polypeptide gene enhancer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Prdx2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Peroxiredoxin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Txnrd2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Thioredoxin reductase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Nfkbia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 of kappa light polypeptide gene inhibitor alpha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Prdx3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Peroxiredoxin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Ubqln1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Ubiquilin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Nfkbib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factor of kappa light polypeptide gene inhibitor beta 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Prdx4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Peroxiredoxin 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Ucp2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Uncoupling protein 2 (proton carrier)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Ngf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Nerve growth factor (beta polypeptide)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Prep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Prolyl endopeptidase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Ucp3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Uncoupling protein 3 (proton carrier)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Nnt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Nicotinamide nucleotide transhydrogenase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Prkaa1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protein kinase, AMP-activated a1 subunit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Ulk1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Unc-51 like kinase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Nos1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Nitric oxide synthase 1 (neuronal)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Prkaa2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protein kinase, AMP-activated a2 subunit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Uqcrc1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Ubiquinol-cytochrome c reductase core protein 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Nos2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Nitric oxide synthase 2 (inducible)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Prxd5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Peroxiredoxin 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Uqcrc2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Ubiquinol-cytochrome c reductase core protein II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Nos3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Nitric oxide synthase 3 (endothelial)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Psen1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Presenilin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Uqcrfs1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Ubiquinol-cytochrome c reductase (FeS) polypeptide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Nr1h2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receptor subfamily 1, group H, member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Psen2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Presenilin 2 (Alzheimer disease 4)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Uqcrq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Ubiquinol-cytochrome c reductase, complex III subunit VII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Nr1h3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receptor subfamily 1, group H, member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Psenen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Presenilin enhancer 2 homolog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Vcam1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Vascular cell adhesion molecule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Nr1i2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receptor subfamily 1, group I, member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Ptgs2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Prostaglandin-endoperoxide synthase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Vdac1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Voltage-dependent anion channel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Nr3c1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receptor 3C 1 (glucocotricoid receptor)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Rela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transcription factor p65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Vdac2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Voltage-dependent anion channel 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Nrf1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Nuclear respiratory factor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Sdha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Succinate dehydrogenase, subunit A (flavoprotein)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Vdac3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Voltage-dependent anion channel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Ogdh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a-ketoglutarate dehydrogenase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Sdhb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Succinate dehydrogenase, subunit B (FeS)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Yy1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Transcriptional repressor protein yin-yang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Opa1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Optic atrophy 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Sdhc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Succinate dehydrogenase, subunit C (membrane prot)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Pyruvate carboxylase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Sirt3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Sirtuin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12200" y="19632403"/>
            <a:ext cx="6019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Tab. S1 – Continued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0" y="1059359"/>
            <a:ext cx="2129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S1. List of Gene Symbols and Names in the Low Density </a:t>
            </a:r>
            <a:r>
              <a:rPr lang="en-US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en-US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8703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8779</TotalTime>
  <Words>2021</Words>
  <Application>Microsoft Office PowerPoint</Application>
  <PresentationFormat>Custom</PresentationFormat>
  <Paragraphs>696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USC School of Pharmacy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P3 Manuscript</dc:title>
  <dc:creator>Fei Yin</dc:creator>
  <cp:lastModifiedBy>Fei Yin</cp:lastModifiedBy>
  <cp:revision>420</cp:revision>
  <cp:lastPrinted>2014-10-07T17:05:24Z</cp:lastPrinted>
  <dcterms:created xsi:type="dcterms:W3CDTF">2012-08-15T23:45:53Z</dcterms:created>
  <dcterms:modified xsi:type="dcterms:W3CDTF">2014-12-13T00:31:03Z</dcterms:modified>
</cp:coreProperties>
</file>