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82B4"/>
    <a:srgbClr val="9D87B7"/>
    <a:srgbClr val="FDFD7F"/>
    <a:srgbClr val="DFA7A6"/>
    <a:srgbClr val="5C0000"/>
    <a:srgbClr val="4259CA"/>
    <a:srgbClr val="9BFFA0"/>
    <a:srgbClr val="FBCAA2"/>
    <a:srgbClr val="A7C0DE"/>
    <a:srgbClr val="CDD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80438" autoAdjust="0"/>
  </p:normalViewPr>
  <p:slideViewPr>
    <p:cSldViewPr>
      <p:cViewPr varScale="1">
        <p:scale>
          <a:sx n="50" d="100"/>
          <a:sy n="5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2ABC9-C0DA-4ED5-8266-E264170158C3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1B2AB-0DE5-4062-8890-11B5D3E94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74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1B2AB-0DE5-4062-8890-11B5D3E940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17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3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3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7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8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1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81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13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84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70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5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3862F-F911-40CF-860B-750DFBFF4968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4AC40-90FD-4424-A4BE-BEA8725E3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5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t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4410" y="468868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Figure 1. Experimental design to compare 2D versus 3D hypoxic response</a:t>
            </a:r>
            <a:endParaRPr lang="en-US" b="1" baseline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66"/>
          <a:stretch/>
        </p:blipFill>
        <p:spPr>
          <a:xfrm>
            <a:off x="4068024" y="1883318"/>
            <a:ext cx="4586119" cy="4171207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337563" y="1731733"/>
            <a:ext cx="3467506" cy="2858756"/>
            <a:chOff x="-216540" y="1000296"/>
            <a:chExt cx="3830847" cy="3158310"/>
          </a:xfrm>
        </p:grpSpPr>
        <p:grpSp>
          <p:nvGrpSpPr>
            <p:cNvPr id="5" name="Group 4"/>
            <p:cNvGrpSpPr/>
            <p:nvPr/>
          </p:nvGrpSpPr>
          <p:grpSpPr>
            <a:xfrm>
              <a:off x="449913" y="3276600"/>
              <a:ext cx="2598087" cy="882006"/>
              <a:chOff x="750348" y="4542768"/>
              <a:chExt cx="2779619" cy="94363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750348" y="4542768"/>
                <a:ext cx="2779619" cy="943633"/>
                <a:chOff x="750348" y="4542768"/>
                <a:chExt cx="2779619" cy="943633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753171" y="4885975"/>
                  <a:ext cx="2776796" cy="60042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958938" y="4820362"/>
                  <a:ext cx="685800" cy="53748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788572" y="4786649"/>
                  <a:ext cx="685799" cy="571198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2618467" y="4836781"/>
                  <a:ext cx="685799" cy="53194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 flipV="1">
                  <a:off x="750348" y="4542768"/>
                  <a:ext cx="2779619" cy="3432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957656" y="5044728"/>
                  <a:ext cx="685799" cy="31311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6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1788571" y="5044728"/>
                  <a:ext cx="685799" cy="31311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6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618467" y="5044728"/>
                  <a:ext cx="685799" cy="32399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6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7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2237" y="5064713"/>
                <a:ext cx="336965" cy="2757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5632" y="5060724"/>
                <a:ext cx="378739" cy="281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3555" y="5064712"/>
                <a:ext cx="338623" cy="277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4095" y="5060724"/>
                <a:ext cx="378739" cy="281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7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9094" y="5050021"/>
                <a:ext cx="314851" cy="2757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81137" y="5072248"/>
                <a:ext cx="336965" cy="2757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478270" y="1372235"/>
              <a:ext cx="2595449" cy="549970"/>
              <a:chOff x="772890" y="691970"/>
              <a:chExt cx="15433987" cy="327043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772890" y="691970"/>
                <a:ext cx="15433987" cy="3270430"/>
                <a:chOff x="3657599" y="1388703"/>
                <a:chExt cx="1951260" cy="413468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3810000" y="1447800"/>
                  <a:ext cx="1646459" cy="142874"/>
                </a:xfrm>
                <a:prstGeom prst="rect">
                  <a:avLst/>
                </a:prstGeom>
                <a:pattFill prst="pct50">
                  <a:fgClr>
                    <a:schemeClr val="bg1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3657600" y="1610697"/>
                  <a:ext cx="1951259" cy="19147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3886200" y="1600201"/>
                  <a:ext cx="338328" cy="111482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464065" y="1600201"/>
                  <a:ext cx="338328" cy="111482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5029200" y="1600201"/>
                  <a:ext cx="338328" cy="111482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657599" y="1590674"/>
                  <a:ext cx="1951259" cy="20023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657600" y="1388705"/>
                  <a:ext cx="152400" cy="22025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456459" y="1388703"/>
                  <a:ext cx="152400" cy="22025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48" t="47473" r="8082" b="13186"/>
              <a:stretch/>
            </p:blipFill>
            <p:spPr bwMode="auto">
              <a:xfrm>
                <a:off x="11621917" y="2447889"/>
                <a:ext cx="2676092" cy="7987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77" t="17562" r="7829" b="23838"/>
              <a:stretch/>
            </p:blipFill>
            <p:spPr bwMode="auto">
              <a:xfrm>
                <a:off x="7151837" y="2447889"/>
                <a:ext cx="2673127" cy="7987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70" r="-1483" b="14759"/>
              <a:stretch/>
            </p:blipFill>
            <p:spPr bwMode="auto">
              <a:xfrm>
                <a:off x="2560270" y="2447888"/>
                <a:ext cx="2696889" cy="7987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4" name="Group 33"/>
            <p:cNvGrpSpPr/>
            <p:nvPr/>
          </p:nvGrpSpPr>
          <p:grpSpPr>
            <a:xfrm>
              <a:off x="449913" y="2442220"/>
              <a:ext cx="2595449" cy="634230"/>
              <a:chOff x="750348" y="1709227"/>
              <a:chExt cx="2776797" cy="678545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750348" y="2086795"/>
                <a:ext cx="2776797" cy="300977"/>
                <a:chOff x="3657599" y="1590674"/>
                <a:chExt cx="1951260" cy="211497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3657600" y="1610697"/>
                  <a:ext cx="1951259" cy="19147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3886200" y="1600201"/>
                  <a:ext cx="338328" cy="11148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4464065" y="1600201"/>
                  <a:ext cx="338328" cy="11148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5029200" y="1600201"/>
                  <a:ext cx="338328" cy="11148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3657599" y="1590674"/>
                  <a:ext cx="1951259" cy="200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1100102" y="1709227"/>
                <a:ext cx="403473" cy="403473"/>
                <a:chOff x="4066074" y="2305986"/>
                <a:chExt cx="677462" cy="677462"/>
              </a:xfrm>
              <a:scene3d>
                <a:camera prst="orthographicFront">
                  <a:rot lat="20988000" lon="18714000" rev="4422000"/>
                </a:camera>
                <a:lightRig rig="threePt" dir="t"/>
              </a:scene3d>
            </p:grpSpPr>
            <p:sp>
              <p:nvSpPr>
                <p:cNvPr id="65" name="Oval 64"/>
                <p:cNvSpPr/>
                <p:nvPr/>
              </p:nvSpPr>
              <p:spPr>
                <a:xfrm>
                  <a:off x="4066074" y="2305986"/>
                  <a:ext cx="677462" cy="67746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  <a:sp3d z="6350" extrusionH="63500">
                  <a:bevelT w="0" h="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 65"/>
                <p:cNvSpPr/>
                <p:nvPr/>
              </p:nvSpPr>
              <p:spPr>
                <a:xfrm rot="17028404">
                  <a:off x="4157086" y="2316778"/>
                  <a:ext cx="186377" cy="298836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2406" h="330084">
                      <a:moveTo>
                        <a:pt x="72231" y="211021"/>
                      </a:moveTo>
                      <a:cubicBezTo>
                        <a:pt x="96837" y="142759"/>
                        <a:pt x="28876" y="0"/>
                        <a:pt x="110331" y="134821"/>
                      </a:cubicBezTo>
                      <a:cubicBezTo>
                        <a:pt x="144783" y="208823"/>
                        <a:pt x="202406" y="80846"/>
                        <a:pt x="148431" y="211021"/>
                      </a:cubicBezTo>
                      <a:cubicBezTo>
                        <a:pt x="108744" y="270552"/>
                        <a:pt x="0" y="330084"/>
                        <a:pt x="72231" y="2110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000">
                      <a:schemeClr val="tx2">
                        <a:lumMod val="55000"/>
                        <a:lumOff val="45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 rot="16658314">
                  <a:off x="4589199" y="2678246"/>
                  <a:ext cx="170619" cy="84159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34" h="169081">
                      <a:moveTo>
                        <a:pt x="31798" y="84545"/>
                      </a:moveTo>
                      <a:cubicBezTo>
                        <a:pt x="23315" y="61278"/>
                        <a:pt x="0" y="22477"/>
                        <a:pt x="31798" y="8345"/>
                      </a:cubicBezTo>
                      <a:cubicBezTo>
                        <a:pt x="50574" y="0"/>
                        <a:pt x="116481" y="6212"/>
                        <a:pt x="146098" y="8345"/>
                      </a:cubicBezTo>
                      <a:cubicBezTo>
                        <a:pt x="175715" y="10478"/>
                        <a:pt x="190724" y="12798"/>
                        <a:pt x="209500" y="21143"/>
                      </a:cubicBezTo>
                      <a:cubicBezTo>
                        <a:pt x="220067" y="44410"/>
                        <a:pt x="230634" y="126813"/>
                        <a:pt x="209500" y="147947"/>
                      </a:cubicBezTo>
                      <a:cubicBezTo>
                        <a:pt x="188366" y="169081"/>
                        <a:pt x="112313" y="158514"/>
                        <a:pt x="82696" y="147947"/>
                      </a:cubicBezTo>
                      <a:cubicBezTo>
                        <a:pt x="53079" y="137380"/>
                        <a:pt x="40281" y="107812"/>
                        <a:pt x="31798" y="845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 rot="4118415">
                  <a:off x="4440560" y="2654929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2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 rot="16647892">
                  <a:off x="4369470" y="2349432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Freeform 69"/>
                <p:cNvSpPr/>
                <p:nvPr/>
              </p:nvSpPr>
              <p:spPr>
                <a:xfrm rot="20345857">
                  <a:off x="4334353" y="2569994"/>
                  <a:ext cx="170619" cy="84159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34" h="169081">
                      <a:moveTo>
                        <a:pt x="31798" y="84545"/>
                      </a:moveTo>
                      <a:cubicBezTo>
                        <a:pt x="23315" y="61278"/>
                        <a:pt x="0" y="22477"/>
                        <a:pt x="31798" y="8345"/>
                      </a:cubicBezTo>
                      <a:cubicBezTo>
                        <a:pt x="50574" y="0"/>
                        <a:pt x="116481" y="6212"/>
                        <a:pt x="146098" y="8345"/>
                      </a:cubicBezTo>
                      <a:cubicBezTo>
                        <a:pt x="175715" y="10478"/>
                        <a:pt x="190724" y="12798"/>
                        <a:pt x="209500" y="21143"/>
                      </a:cubicBezTo>
                      <a:cubicBezTo>
                        <a:pt x="220067" y="44410"/>
                        <a:pt x="230634" y="126813"/>
                        <a:pt x="209500" y="147947"/>
                      </a:cubicBezTo>
                      <a:cubicBezTo>
                        <a:pt x="188366" y="169081"/>
                        <a:pt x="112313" y="158514"/>
                        <a:pt x="82696" y="147947"/>
                      </a:cubicBezTo>
                      <a:cubicBezTo>
                        <a:pt x="53079" y="137380"/>
                        <a:pt x="40281" y="107812"/>
                        <a:pt x="31798" y="845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 rot="10540265">
                  <a:off x="4115101" y="2541226"/>
                  <a:ext cx="207249" cy="102251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30634"/>
                    <a:gd name="connsiteY0" fmla="*/ 88256 h 172792"/>
                    <a:gd name="connsiteX1" fmla="*/ 31798 w 230634"/>
                    <a:gd name="connsiteY1" fmla="*/ 12056 h 172792"/>
                    <a:gd name="connsiteX2" fmla="*/ 128887 w 230634"/>
                    <a:gd name="connsiteY2" fmla="*/ 2134 h 172792"/>
                    <a:gd name="connsiteX3" fmla="*/ 209500 w 230634"/>
                    <a:gd name="connsiteY3" fmla="*/ 24854 h 172792"/>
                    <a:gd name="connsiteX4" fmla="*/ 209500 w 230634"/>
                    <a:gd name="connsiteY4" fmla="*/ 151658 h 172792"/>
                    <a:gd name="connsiteX5" fmla="*/ 82696 w 230634"/>
                    <a:gd name="connsiteY5" fmla="*/ 151658 h 172792"/>
                    <a:gd name="connsiteX6" fmla="*/ 31798 w 230634"/>
                    <a:gd name="connsiteY6" fmla="*/ 88256 h 172792"/>
                    <a:gd name="connsiteX0" fmla="*/ 31798 w 230634"/>
                    <a:gd name="connsiteY0" fmla="*/ 175465 h 260001"/>
                    <a:gd name="connsiteX1" fmla="*/ 31798 w 230634"/>
                    <a:gd name="connsiteY1" fmla="*/ 99265 h 260001"/>
                    <a:gd name="connsiteX2" fmla="*/ 128887 w 230634"/>
                    <a:gd name="connsiteY2" fmla="*/ 89343 h 260001"/>
                    <a:gd name="connsiteX3" fmla="*/ 209500 w 230634"/>
                    <a:gd name="connsiteY3" fmla="*/ 112063 h 260001"/>
                    <a:gd name="connsiteX4" fmla="*/ 209500 w 230634"/>
                    <a:gd name="connsiteY4" fmla="*/ 238867 h 260001"/>
                    <a:gd name="connsiteX5" fmla="*/ 82696 w 230634"/>
                    <a:gd name="connsiteY5" fmla="*/ 238867 h 260001"/>
                    <a:gd name="connsiteX6" fmla="*/ 31798 w 230634"/>
                    <a:gd name="connsiteY6" fmla="*/ 175465 h 260001"/>
                    <a:gd name="connsiteX0" fmla="*/ 58597 w 206535"/>
                    <a:gd name="connsiteY0" fmla="*/ 238865 h 262133"/>
                    <a:gd name="connsiteX1" fmla="*/ 7699 w 206535"/>
                    <a:gd name="connsiteY1" fmla="*/ 99263 h 262133"/>
                    <a:gd name="connsiteX2" fmla="*/ 104788 w 206535"/>
                    <a:gd name="connsiteY2" fmla="*/ 89341 h 262133"/>
                    <a:gd name="connsiteX3" fmla="*/ 185401 w 206535"/>
                    <a:gd name="connsiteY3" fmla="*/ 112061 h 262133"/>
                    <a:gd name="connsiteX4" fmla="*/ 185401 w 206535"/>
                    <a:gd name="connsiteY4" fmla="*/ 238865 h 262133"/>
                    <a:gd name="connsiteX5" fmla="*/ 58597 w 206535"/>
                    <a:gd name="connsiteY5" fmla="*/ 238865 h 262133"/>
                    <a:gd name="connsiteX0" fmla="*/ 132211 w 280149"/>
                    <a:gd name="connsiteY0" fmla="*/ 238867 h 262133"/>
                    <a:gd name="connsiteX1" fmla="*/ 81313 w 280149"/>
                    <a:gd name="connsiteY1" fmla="*/ 99265 h 262133"/>
                    <a:gd name="connsiteX2" fmla="*/ 178402 w 280149"/>
                    <a:gd name="connsiteY2" fmla="*/ 89343 h 262133"/>
                    <a:gd name="connsiteX3" fmla="*/ 259015 w 280149"/>
                    <a:gd name="connsiteY3" fmla="*/ 112063 h 262133"/>
                    <a:gd name="connsiteX4" fmla="*/ 259015 w 280149"/>
                    <a:gd name="connsiteY4" fmla="*/ 238867 h 262133"/>
                    <a:gd name="connsiteX5" fmla="*/ 132211 w 280149"/>
                    <a:gd name="connsiteY5" fmla="*/ 238867 h 262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0149" h="262133">
                      <a:moveTo>
                        <a:pt x="132211" y="238867"/>
                      </a:moveTo>
                      <a:cubicBezTo>
                        <a:pt x="0" y="176888"/>
                        <a:pt x="73614" y="124186"/>
                        <a:pt x="81313" y="99265"/>
                      </a:cubicBezTo>
                      <a:cubicBezTo>
                        <a:pt x="100089" y="90920"/>
                        <a:pt x="148785" y="87210"/>
                        <a:pt x="178402" y="89343"/>
                      </a:cubicBezTo>
                      <a:cubicBezTo>
                        <a:pt x="253927" y="1"/>
                        <a:pt x="240239" y="103718"/>
                        <a:pt x="259015" y="112063"/>
                      </a:cubicBezTo>
                      <a:cubicBezTo>
                        <a:pt x="269582" y="135330"/>
                        <a:pt x="280149" y="217733"/>
                        <a:pt x="259015" y="238867"/>
                      </a:cubicBezTo>
                      <a:cubicBezTo>
                        <a:pt x="237881" y="260001"/>
                        <a:pt x="161828" y="262134"/>
                        <a:pt x="132211" y="23886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Freeform 71"/>
                <p:cNvSpPr/>
                <p:nvPr/>
              </p:nvSpPr>
              <p:spPr>
                <a:xfrm rot="16647892">
                  <a:off x="4220278" y="2769084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Freeform 72"/>
                <p:cNvSpPr/>
                <p:nvPr/>
              </p:nvSpPr>
              <p:spPr>
                <a:xfrm rot="1104006">
                  <a:off x="4503202" y="2526547"/>
                  <a:ext cx="105156" cy="195289"/>
                </a:xfrm>
                <a:custGeom>
                  <a:avLst/>
                  <a:gdLst>
                    <a:gd name="connsiteX0" fmla="*/ 0 w 152400"/>
                    <a:gd name="connsiteY0" fmla="*/ 25401 h 152400"/>
                    <a:gd name="connsiteX1" fmla="*/ 7440 w 152400"/>
                    <a:gd name="connsiteY1" fmla="*/ 7440 h 152400"/>
                    <a:gd name="connsiteX2" fmla="*/ 25401 w 152400"/>
                    <a:gd name="connsiteY2" fmla="*/ 0 h 152400"/>
                    <a:gd name="connsiteX3" fmla="*/ 126999 w 152400"/>
                    <a:gd name="connsiteY3" fmla="*/ 0 h 152400"/>
                    <a:gd name="connsiteX4" fmla="*/ 144960 w 152400"/>
                    <a:gd name="connsiteY4" fmla="*/ 7440 h 152400"/>
                    <a:gd name="connsiteX5" fmla="*/ 152400 w 152400"/>
                    <a:gd name="connsiteY5" fmla="*/ 25401 h 152400"/>
                    <a:gd name="connsiteX6" fmla="*/ 152400 w 152400"/>
                    <a:gd name="connsiteY6" fmla="*/ 126999 h 152400"/>
                    <a:gd name="connsiteX7" fmla="*/ 144960 w 152400"/>
                    <a:gd name="connsiteY7" fmla="*/ 144960 h 152400"/>
                    <a:gd name="connsiteX8" fmla="*/ 126999 w 152400"/>
                    <a:gd name="connsiteY8" fmla="*/ 152400 h 152400"/>
                    <a:gd name="connsiteX9" fmla="*/ 25401 w 152400"/>
                    <a:gd name="connsiteY9" fmla="*/ 152400 h 152400"/>
                    <a:gd name="connsiteX10" fmla="*/ 7440 w 152400"/>
                    <a:gd name="connsiteY10" fmla="*/ 144960 h 152400"/>
                    <a:gd name="connsiteX11" fmla="*/ 0 w 152400"/>
                    <a:gd name="connsiteY11" fmla="*/ 126999 h 152400"/>
                    <a:gd name="connsiteX12" fmla="*/ 0 w 152400"/>
                    <a:gd name="connsiteY12" fmla="*/ 25401 h 152400"/>
                    <a:gd name="connsiteX0" fmla="*/ 5260 w 157660"/>
                    <a:gd name="connsiteY0" fmla="*/ 26428 h 153427"/>
                    <a:gd name="connsiteX1" fmla="*/ 12700 w 157660"/>
                    <a:gd name="connsiteY1" fmla="*/ 8467 h 153427"/>
                    <a:gd name="connsiteX2" fmla="*/ 81460 w 157660"/>
                    <a:gd name="connsiteY2" fmla="*/ 77227 h 153427"/>
                    <a:gd name="connsiteX3" fmla="*/ 132259 w 157660"/>
                    <a:gd name="connsiteY3" fmla="*/ 1027 h 153427"/>
                    <a:gd name="connsiteX4" fmla="*/ 150220 w 157660"/>
                    <a:gd name="connsiteY4" fmla="*/ 8467 h 153427"/>
                    <a:gd name="connsiteX5" fmla="*/ 157660 w 157660"/>
                    <a:gd name="connsiteY5" fmla="*/ 26428 h 153427"/>
                    <a:gd name="connsiteX6" fmla="*/ 157660 w 157660"/>
                    <a:gd name="connsiteY6" fmla="*/ 128026 h 153427"/>
                    <a:gd name="connsiteX7" fmla="*/ 150220 w 157660"/>
                    <a:gd name="connsiteY7" fmla="*/ 145987 h 153427"/>
                    <a:gd name="connsiteX8" fmla="*/ 132259 w 157660"/>
                    <a:gd name="connsiteY8" fmla="*/ 153427 h 153427"/>
                    <a:gd name="connsiteX9" fmla="*/ 30661 w 157660"/>
                    <a:gd name="connsiteY9" fmla="*/ 153427 h 153427"/>
                    <a:gd name="connsiteX10" fmla="*/ 12700 w 157660"/>
                    <a:gd name="connsiteY10" fmla="*/ 145987 h 153427"/>
                    <a:gd name="connsiteX11" fmla="*/ 5260 w 157660"/>
                    <a:gd name="connsiteY11" fmla="*/ 128026 h 153427"/>
                    <a:gd name="connsiteX12" fmla="*/ 5260 w 157660"/>
                    <a:gd name="connsiteY12" fmla="*/ 26428 h 153427"/>
                    <a:gd name="connsiteX0" fmla="*/ 0 w 152400"/>
                    <a:gd name="connsiteY0" fmla="*/ 25401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25401 w 152400"/>
                    <a:gd name="connsiteY8" fmla="*/ 152400 h 152400"/>
                    <a:gd name="connsiteX9" fmla="*/ 7440 w 152400"/>
                    <a:gd name="connsiteY9" fmla="*/ 144960 h 152400"/>
                    <a:gd name="connsiteX10" fmla="*/ 0 w 152400"/>
                    <a:gd name="connsiteY10" fmla="*/ 126999 h 152400"/>
                    <a:gd name="connsiteX11" fmla="*/ 0 w 152400"/>
                    <a:gd name="connsiteY11" fmla="*/ 25401 h 152400"/>
                    <a:gd name="connsiteX0" fmla="*/ 0 w 152400"/>
                    <a:gd name="connsiteY0" fmla="*/ 126999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25401 w 152400"/>
                    <a:gd name="connsiteY8" fmla="*/ 152400 h 152400"/>
                    <a:gd name="connsiteX9" fmla="*/ 7440 w 152400"/>
                    <a:gd name="connsiteY9" fmla="*/ 144960 h 152400"/>
                    <a:gd name="connsiteX10" fmla="*/ 0 w 152400"/>
                    <a:gd name="connsiteY10" fmla="*/ 126999 h 152400"/>
                    <a:gd name="connsiteX0" fmla="*/ 8467 w 160867"/>
                    <a:gd name="connsiteY0" fmla="*/ 126999 h 152400"/>
                    <a:gd name="connsiteX1" fmla="*/ 84667 w 160867"/>
                    <a:gd name="connsiteY1" fmla="*/ 76200 h 152400"/>
                    <a:gd name="connsiteX2" fmla="*/ 135466 w 160867"/>
                    <a:gd name="connsiteY2" fmla="*/ 0 h 152400"/>
                    <a:gd name="connsiteX3" fmla="*/ 153427 w 160867"/>
                    <a:gd name="connsiteY3" fmla="*/ 7440 h 152400"/>
                    <a:gd name="connsiteX4" fmla="*/ 160867 w 160867"/>
                    <a:gd name="connsiteY4" fmla="*/ 25401 h 152400"/>
                    <a:gd name="connsiteX5" fmla="*/ 160867 w 160867"/>
                    <a:gd name="connsiteY5" fmla="*/ 126999 h 152400"/>
                    <a:gd name="connsiteX6" fmla="*/ 153427 w 160867"/>
                    <a:gd name="connsiteY6" fmla="*/ 144960 h 152400"/>
                    <a:gd name="connsiteX7" fmla="*/ 135466 w 160867"/>
                    <a:gd name="connsiteY7" fmla="*/ 152400 h 152400"/>
                    <a:gd name="connsiteX8" fmla="*/ 33868 w 160867"/>
                    <a:gd name="connsiteY8" fmla="*/ 152400 h 152400"/>
                    <a:gd name="connsiteX9" fmla="*/ 8467 w 160867"/>
                    <a:gd name="connsiteY9" fmla="*/ 126999 h 152400"/>
                    <a:gd name="connsiteX0" fmla="*/ 0 w 152400"/>
                    <a:gd name="connsiteY0" fmla="*/ 126999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0 w 152400"/>
                    <a:gd name="connsiteY8" fmla="*/ 126999 h 152400"/>
                    <a:gd name="connsiteX0" fmla="*/ 0 w 152400"/>
                    <a:gd name="connsiteY0" fmla="*/ 140725 h 166126"/>
                    <a:gd name="connsiteX1" fmla="*/ 76200 w 152400"/>
                    <a:gd name="connsiteY1" fmla="*/ 89926 h 166126"/>
                    <a:gd name="connsiteX2" fmla="*/ 126999 w 152400"/>
                    <a:gd name="connsiteY2" fmla="*/ 13726 h 166126"/>
                    <a:gd name="connsiteX3" fmla="*/ 144960 w 152400"/>
                    <a:gd name="connsiteY3" fmla="*/ 21166 h 166126"/>
                    <a:gd name="connsiteX4" fmla="*/ 152400 w 152400"/>
                    <a:gd name="connsiteY4" fmla="*/ 140725 h 166126"/>
                    <a:gd name="connsiteX5" fmla="*/ 144960 w 152400"/>
                    <a:gd name="connsiteY5" fmla="*/ 158686 h 166126"/>
                    <a:gd name="connsiteX6" fmla="*/ 126999 w 152400"/>
                    <a:gd name="connsiteY6" fmla="*/ 166126 h 166126"/>
                    <a:gd name="connsiteX7" fmla="*/ 0 w 152400"/>
                    <a:gd name="connsiteY7" fmla="*/ 140725 h 166126"/>
                    <a:gd name="connsiteX0" fmla="*/ 0 w 155394"/>
                    <a:gd name="connsiteY0" fmla="*/ 140725 h 166126"/>
                    <a:gd name="connsiteX1" fmla="*/ 76200 w 155394"/>
                    <a:gd name="connsiteY1" fmla="*/ 89926 h 166126"/>
                    <a:gd name="connsiteX2" fmla="*/ 126999 w 155394"/>
                    <a:gd name="connsiteY2" fmla="*/ 13726 h 166126"/>
                    <a:gd name="connsiteX3" fmla="*/ 144960 w 155394"/>
                    <a:gd name="connsiteY3" fmla="*/ 21166 h 166126"/>
                    <a:gd name="connsiteX4" fmla="*/ 152400 w 155394"/>
                    <a:gd name="connsiteY4" fmla="*/ 140725 h 166126"/>
                    <a:gd name="connsiteX5" fmla="*/ 126999 w 155394"/>
                    <a:gd name="connsiteY5" fmla="*/ 166126 h 166126"/>
                    <a:gd name="connsiteX6" fmla="*/ 0 w 155394"/>
                    <a:gd name="connsiteY6" fmla="*/ 140725 h 166126"/>
                    <a:gd name="connsiteX0" fmla="*/ 0 w 176560"/>
                    <a:gd name="connsiteY0" fmla="*/ 140725 h 166126"/>
                    <a:gd name="connsiteX1" fmla="*/ 76200 w 176560"/>
                    <a:gd name="connsiteY1" fmla="*/ 89926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6" fmla="*/ 0 w 176560"/>
                    <a:gd name="connsiteY6" fmla="*/ 140725 h 166126"/>
                    <a:gd name="connsiteX0" fmla="*/ 0 w 176560"/>
                    <a:gd name="connsiteY0" fmla="*/ 166126 h 166126"/>
                    <a:gd name="connsiteX1" fmla="*/ 76200 w 176560"/>
                    <a:gd name="connsiteY1" fmla="*/ 89926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0" fmla="*/ 0 w 176560"/>
                    <a:gd name="connsiteY0" fmla="*/ 166126 h 166126"/>
                    <a:gd name="connsiteX1" fmla="*/ 113209 w 176560"/>
                    <a:gd name="connsiteY1" fmla="*/ 106142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0" fmla="*/ 0 w 176560"/>
                    <a:gd name="connsiteY0" fmla="*/ 155627 h 155627"/>
                    <a:gd name="connsiteX1" fmla="*/ 113209 w 176560"/>
                    <a:gd name="connsiteY1" fmla="*/ 95643 h 155627"/>
                    <a:gd name="connsiteX2" fmla="*/ 108788 w 176560"/>
                    <a:gd name="connsiteY2" fmla="*/ 66226 h 155627"/>
                    <a:gd name="connsiteX3" fmla="*/ 144960 w 176560"/>
                    <a:gd name="connsiteY3" fmla="*/ 10667 h 155627"/>
                    <a:gd name="connsiteX4" fmla="*/ 152400 w 176560"/>
                    <a:gd name="connsiteY4" fmla="*/ 130226 h 155627"/>
                    <a:gd name="connsiteX5" fmla="*/ 0 w 176560"/>
                    <a:gd name="connsiteY5" fmla="*/ 155627 h 155627"/>
                    <a:gd name="connsiteX0" fmla="*/ 0 w 78153"/>
                    <a:gd name="connsiteY0" fmla="*/ 204554 h 204554"/>
                    <a:gd name="connsiteX1" fmla="*/ 28860 w 78153"/>
                    <a:gd name="connsiteY1" fmla="*/ 95643 h 204554"/>
                    <a:gd name="connsiteX2" fmla="*/ 24439 w 78153"/>
                    <a:gd name="connsiteY2" fmla="*/ 66226 h 204554"/>
                    <a:gd name="connsiteX3" fmla="*/ 60611 w 78153"/>
                    <a:gd name="connsiteY3" fmla="*/ 10667 h 204554"/>
                    <a:gd name="connsiteX4" fmla="*/ 68051 w 78153"/>
                    <a:gd name="connsiteY4" fmla="*/ 130226 h 204554"/>
                    <a:gd name="connsiteX5" fmla="*/ 0 w 78153"/>
                    <a:gd name="connsiteY5" fmla="*/ 204554 h 204554"/>
                    <a:gd name="connsiteX0" fmla="*/ 0 w 77387"/>
                    <a:gd name="connsiteY0" fmla="*/ 188326 h 188326"/>
                    <a:gd name="connsiteX1" fmla="*/ 28860 w 77387"/>
                    <a:gd name="connsiteY1" fmla="*/ 79415 h 188326"/>
                    <a:gd name="connsiteX2" fmla="*/ 24439 w 77387"/>
                    <a:gd name="connsiteY2" fmla="*/ 49998 h 188326"/>
                    <a:gd name="connsiteX3" fmla="*/ 56019 w 77387"/>
                    <a:gd name="connsiteY3" fmla="*/ 10667 h 188326"/>
                    <a:gd name="connsiteX4" fmla="*/ 68051 w 77387"/>
                    <a:gd name="connsiteY4" fmla="*/ 113998 h 188326"/>
                    <a:gd name="connsiteX5" fmla="*/ 0 w 77387"/>
                    <a:gd name="connsiteY5" fmla="*/ 188326 h 188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7387" h="188326">
                      <a:moveTo>
                        <a:pt x="0" y="188326"/>
                      </a:moveTo>
                      <a:lnTo>
                        <a:pt x="28860" y="79415"/>
                      </a:lnTo>
                      <a:lnTo>
                        <a:pt x="24439" y="49998"/>
                      </a:lnTo>
                      <a:cubicBezTo>
                        <a:pt x="31176" y="49998"/>
                        <a:pt x="48750" y="0"/>
                        <a:pt x="56019" y="10667"/>
                      </a:cubicBezTo>
                      <a:cubicBezTo>
                        <a:pt x="63288" y="21334"/>
                        <a:pt x="77387" y="84388"/>
                        <a:pt x="68051" y="113998"/>
                      </a:cubicBezTo>
                      <a:cubicBezTo>
                        <a:pt x="58715" y="143608"/>
                        <a:pt x="25400" y="188326"/>
                        <a:pt x="0" y="1883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 rot="10441774">
                  <a:off x="4380443" y="2799541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8750">
                      <a:schemeClr val="tx2">
                        <a:lumMod val="80000"/>
                        <a:lumOff val="2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 rot="6228404">
                  <a:off x="4258762" y="2569087"/>
                  <a:ext cx="186377" cy="298835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2406" h="330084">
                      <a:moveTo>
                        <a:pt x="72231" y="211021"/>
                      </a:moveTo>
                      <a:cubicBezTo>
                        <a:pt x="96837" y="142759"/>
                        <a:pt x="28876" y="0"/>
                        <a:pt x="110331" y="134821"/>
                      </a:cubicBezTo>
                      <a:cubicBezTo>
                        <a:pt x="144783" y="208823"/>
                        <a:pt x="202406" y="80846"/>
                        <a:pt x="148431" y="211021"/>
                      </a:cubicBezTo>
                      <a:cubicBezTo>
                        <a:pt x="108744" y="270552"/>
                        <a:pt x="0" y="330084"/>
                        <a:pt x="72231" y="2110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000">
                      <a:schemeClr val="tx2">
                        <a:lumMod val="55000"/>
                        <a:lumOff val="45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 rot="246935">
                  <a:off x="4475982" y="2451996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5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 rot="13479996">
                  <a:off x="4085785" y="2667523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5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1908740" y="1709773"/>
                <a:ext cx="403473" cy="403473"/>
                <a:chOff x="4066074" y="2305986"/>
                <a:chExt cx="677462" cy="677462"/>
              </a:xfrm>
              <a:scene3d>
                <a:camera prst="orthographicFront">
                  <a:rot lat="1642516" lon="18474114" rev="7539951"/>
                </a:camera>
                <a:lightRig rig="threePt" dir="t"/>
              </a:scene3d>
            </p:grpSpPr>
            <p:sp>
              <p:nvSpPr>
                <p:cNvPr id="52" name="Oval 51"/>
                <p:cNvSpPr/>
                <p:nvPr/>
              </p:nvSpPr>
              <p:spPr>
                <a:xfrm>
                  <a:off x="4066074" y="2305986"/>
                  <a:ext cx="677462" cy="67746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  <a:sp3d z="6350" extrusionH="63500">
                  <a:bevelT w="0" h="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 rot="17028404">
                  <a:off x="4157086" y="2316778"/>
                  <a:ext cx="186377" cy="298836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2406" h="330084">
                      <a:moveTo>
                        <a:pt x="72231" y="211021"/>
                      </a:moveTo>
                      <a:cubicBezTo>
                        <a:pt x="96837" y="142759"/>
                        <a:pt x="28876" y="0"/>
                        <a:pt x="110331" y="134821"/>
                      </a:cubicBezTo>
                      <a:cubicBezTo>
                        <a:pt x="144783" y="208823"/>
                        <a:pt x="202406" y="80846"/>
                        <a:pt x="148431" y="211021"/>
                      </a:cubicBezTo>
                      <a:cubicBezTo>
                        <a:pt x="108744" y="270552"/>
                        <a:pt x="0" y="330084"/>
                        <a:pt x="72231" y="2110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000">
                      <a:schemeClr val="tx2">
                        <a:lumMod val="55000"/>
                        <a:lumOff val="45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 rot="16658314">
                  <a:off x="4589199" y="2678246"/>
                  <a:ext cx="170619" cy="84159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34" h="169081">
                      <a:moveTo>
                        <a:pt x="31798" y="84545"/>
                      </a:moveTo>
                      <a:cubicBezTo>
                        <a:pt x="23315" y="61278"/>
                        <a:pt x="0" y="22477"/>
                        <a:pt x="31798" y="8345"/>
                      </a:cubicBezTo>
                      <a:cubicBezTo>
                        <a:pt x="50574" y="0"/>
                        <a:pt x="116481" y="6212"/>
                        <a:pt x="146098" y="8345"/>
                      </a:cubicBezTo>
                      <a:cubicBezTo>
                        <a:pt x="175715" y="10478"/>
                        <a:pt x="190724" y="12798"/>
                        <a:pt x="209500" y="21143"/>
                      </a:cubicBezTo>
                      <a:cubicBezTo>
                        <a:pt x="220067" y="44410"/>
                        <a:pt x="230634" y="126813"/>
                        <a:pt x="209500" y="147947"/>
                      </a:cubicBezTo>
                      <a:cubicBezTo>
                        <a:pt x="188366" y="169081"/>
                        <a:pt x="112313" y="158514"/>
                        <a:pt x="82696" y="147947"/>
                      </a:cubicBezTo>
                      <a:cubicBezTo>
                        <a:pt x="53079" y="137380"/>
                        <a:pt x="40281" y="107812"/>
                        <a:pt x="31798" y="845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 rot="4118415">
                  <a:off x="4440560" y="2654929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2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 rot="16647892">
                  <a:off x="4369470" y="2349432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rot="20345857">
                  <a:off x="4334353" y="2569994"/>
                  <a:ext cx="170619" cy="84159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34" h="169081">
                      <a:moveTo>
                        <a:pt x="31798" y="84545"/>
                      </a:moveTo>
                      <a:cubicBezTo>
                        <a:pt x="23315" y="61278"/>
                        <a:pt x="0" y="22477"/>
                        <a:pt x="31798" y="8345"/>
                      </a:cubicBezTo>
                      <a:cubicBezTo>
                        <a:pt x="50574" y="0"/>
                        <a:pt x="116481" y="6212"/>
                        <a:pt x="146098" y="8345"/>
                      </a:cubicBezTo>
                      <a:cubicBezTo>
                        <a:pt x="175715" y="10478"/>
                        <a:pt x="190724" y="12798"/>
                        <a:pt x="209500" y="21143"/>
                      </a:cubicBezTo>
                      <a:cubicBezTo>
                        <a:pt x="220067" y="44410"/>
                        <a:pt x="230634" y="126813"/>
                        <a:pt x="209500" y="147947"/>
                      </a:cubicBezTo>
                      <a:cubicBezTo>
                        <a:pt x="188366" y="169081"/>
                        <a:pt x="112313" y="158514"/>
                        <a:pt x="82696" y="147947"/>
                      </a:cubicBezTo>
                      <a:cubicBezTo>
                        <a:pt x="53079" y="137380"/>
                        <a:pt x="40281" y="107812"/>
                        <a:pt x="31798" y="845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Freeform 57"/>
                <p:cNvSpPr/>
                <p:nvPr/>
              </p:nvSpPr>
              <p:spPr>
                <a:xfrm rot="10540265">
                  <a:off x="4115101" y="2541226"/>
                  <a:ext cx="207249" cy="102251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30634"/>
                    <a:gd name="connsiteY0" fmla="*/ 88256 h 172792"/>
                    <a:gd name="connsiteX1" fmla="*/ 31798 w 230634"/>
                    <a:gd name="connsiteY1" fmla="*/ 12056 h 172792"/>
                    <a:gd name="connsiteX2" fmla="*/ 128887 w 230634"/>
                    <a:gd name="connsiteY2" fmla="*/ 2134 h 172792"/>
                    <a:gd name="connsiteX3" fmla="*/ 209500 w 230634"/>
                    <a:gd name="connsiteY3" fmla="*/ 24854 h 172792"/>
                    <a:gd name="connsiteX4" fmla="*/ 209500 w 230634"/>
                    <a:gd name="connsiteY4" fmla="*/ 151658 h 172792"/>
                    <a:gd name="connsiteX5" fmla="*/ 82696 w 230634"/>
                    <a:gd name="connsiteY5" fmla="*/ 151658 h 172792"/>
                    <a:gd name="connsiteX6" fmla="*/ 31798 w 230634"/>
                    <a:gd name="connsiteY6" fmla="*/ 88256 h 172792"/>
                    <a:gd name="connsiteX0" fmla="*/ 31798 w 230634"/>
                    <a:gd name="connsiteY0" fmla="*/ 175465 h 260001"/>
                    <a:gd name="connsiteX1" fmla="*/ 31798 w 230634"/>
                    <a:gd name="connsiteY1" fmla="*/ 99265 h 260001"/>
                    <a:gd name="connsiteX2" fmla="*/ 128887 w 230634"/>
                    <a:gd name="connsiteY2" fmla="*/ 89343 h 260001"/>
                    <a:gd name="connsiteX3" fmla="*/ 209500 w 230634"/>
                    <a:gd name="connsiteY3" fmla="*/ 112063 h 260001"/>
                    <a:gd name="connsiteX4" fmla="*/ 209500 w 230634"/>
                    <a:gd name="connsiteY4" fmla="*/ 238867 h 260001"/>
                    <a:gd name="connsiteX5" fmla="*/ 82696 w 230634"/>
                    <a:gd name="connsiteY5" fmla="*/ 238867 h 260001"/>
                    <a:gd name="connsiteX6" fmla="*/ 31798 w 230634"/>
                    <a:gd name="connsiteY6" fmla="*/ 175465 h 260001"/>
                    <a:gd name="connsiteX0" fmla="*/ 58597 w 206535"/>
                    <a:gd name="connsiteY0" fmla="*/ 238865 h 262133"/>
                    <a:gd name="connsiteX1" fmla="*/ 7699 w 206535"/>
                    <a:gd name="connsiteY1" fmla="*/ 99263 h 262133"/>
                    <a:gd name="connsiteX2" fmla="*/ 104788 w 206535"/>
                    <a:gd name="connsiteY2" fmla="*/ 89341 h 262133"/>
                    <a:gd name="connsiteX3" fmla="*/ 185401 w 206535"/>
                    <a:gd name="connsiteY3" fmla="*/ 112061 h 262133"/>
                    <a:gd name="connsiteX4" fmla="*/ 185401 w 206535"/>
                    <a:gd name="connsiteY4" fmla="*/ 238865 h 262133"/>
                    <a:gd name="connsiteX5" fmla="*/ 58597 w 206535"/>
                    <a:gd name="connsiteY5" fmla="*/ 238865 h 262133"/>
                    <a:gd name="connsiteX0" fmla="*/ 132211 w 280149"/>
                    <a:gd name="connsiteY0" fmla="*/ 238867 h 262133"/>
                    <a:gd name="connsiteX1" fmla="*/ 81313 w 280149"/>
                    <a:gd name="connsiteY1" fmla="*/ 99265 h 262133"/>
                    <a:gd name="connsiteX2" fmla="*/ 178402 w 280149"/>
                    <a:gd name="connsiteY2" fmla="*/ 89343 h 262133"/>
                    <a:gd name="connsiteX3" fmla="*/ 259015 w 280149"/>
                    <a:gd name="connsiteY3" fmla="*/ 112063 h 262133"/>
                    <a:gd name="connsiteX4" fmla="*/ 259015 w 280149"/>
                    <a:gd name="connsiteY4" fmla="*/ 238867 h 262133"/>
                    <a:gd name="connsiteX5" fmla="*/ 132211 w 280149"/>
                    <a:gd name="connsiteY5" fmla="*/ 238867 h 262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0149" h="262133">
                      <a:moveTo>
                        <a:pt x="132211" y="238867"/>
                      </a:moveTo>
                      <a:cubicBezTo>
                        <a:pt x="0" y="176888"/>
                        <a:pt x="73614" y="124186"/>
                        <a:pt x="81313" y="99265"/>
                      </a:cubicBezTo>
                      <a:cubicBezTo>
                        <a:pt x="100089" y="90920"/>
                        <a:pt x="148785" y="87210"/>
                        <a:pt x="178402" y="89343"/>
                      </a:cubicBezTo>
                      <a:cubicBezTo>
                        <a:pt x="253927" y="1"/>
                        <a:pt x="240239" y="103718"/>
                        <a:pt x="259015" y="112063"/>
                      </a:cubicBezTo>
                      <a:cubicBezTo>
                        <a:pt x="269582" y="135330"/>
                        <a:pt x="280149" y="217733"/>
                        <a:pt x="259015" y="238867"/>
                      </a:cubicBezTo>
                      <a:cubicBezTo>
                        <a:pt x="237881" y="260001"/>
                        <a:pt x="161828" y="262134"/>
                        <a:pt x="132211" y="23886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 rot="16647892">
                  <a:off x="4220278" y="2769084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 rot="1104006">
                  <a:off x="4503202" y="2526547"/>
                  <a:ext cx="105156" cy="195289"/>
                </a:xfrm>
                <a:custGeom>
                  <a:avLst/>
                  <a:gdLst>
                    <a:gd name="connsiteX0" fmla="*/ 0 w 152400"/>
                    <a:gd name="connsiteY0" fmla="*/ 25401 h 152400"/>
                    <a:gd name="connsiteX1" fmla="*/ 7440 w 152400"/>
                    <a:gd name="connsiteY1" fmla="*/ 7440 h 152400"/>
                    <a:gd name="connsiteX2" fmla="*/ 25401 w 152400"/>
                    <a:gd name="connsiteY2" fmla="*/ 0 h 152400"/>
                    <a:gd name="connsiteX3" fmla="*/ 126999 w 152400"/>
                    <a:gd name="connsiteY3" fmla="*/ 0 h 152400"/>
                    <a:gd name="connsiteX4" fmla="*/ 144960 w 152400"/>
                    <a:gd name="connsiteY4" fmla="*/ 7440 h 152400"/>
                    <a:gd name="connsiteX5" fmla="*/ 152400 w 152400"/>
                    <a:gd name="connsiteY5" fmla="*/ 25401 h 152400"/>
                    <a:gd name="connsiteX6" fmla="*/ 152400 w 152400"/>
                    <a:gd name="connsiteY6" fmla="*/ 126999 h 152400"/>
                    <a:gd name="connsiteX7" fmla="*/ 144960 w 152400"/>
                    <a:gd name="connsiteY7" fmla="*/ 144960 h 152400"/>
                    <a:gd name="connsiteX8" fmla="*/ 126999 w 152400"/>
                    <a:gd name="connsiteY8" fmla="*/ 152400 h 152400"/>
                    <a:gd name="connsiteX9" fmla="*/ 25401 w 152400"/>
                    <a:gd name="connsiteY9" fmla="*/ 152400 h 152400"/>
                    <a:gd name="connsiteX10" fmla="*/ 7440 w 152400"/>
                    <a:gd name="connsiteY10" fmla="*/ 144960 h 152400"/>
                    <a:gd name="connsiteX11" fmla="*/ 0 w 152400"/>
                    <a:gd name="connsiteY11" fmla="*/ 126999 h 152400"/>
                    <a:gd name="connsiteX12" fmla="*/ 0 w 152400"/>
                    <a:gd name="connsiteY12" fmla="*/ 25401 h 152400"/>
                    <a:gd name="connsiteX0" fmla="*/ 5260 w 157660"/>
                    <a:gd name="connsiteY0" fmla="*/ 26428 h 153427"/>
                    <a:gd name="connsiteX1" fmla="*/ 12700 w 157660"/>
                    <a:gd name="connsiteY1" fmla="*/ 8467 h 153427"/>
                    <a:gd name="connsiteX2" fmla="*/ 81460 w 157660"/>
                    <a:gd name="connsiteY2" fmla="*/ 77227 h 153427"/>
                    <a:gd name="connsiteX3" fmla="*/ 132259 w 157660"/>
                    <a:gd name="connsiteY3" fmla="*/ 1027 h 153427"/>
                    <a:gd name="connsiteX4" fmla="*/ 150220 w 157660"/>
                    <a:gd name="connsiteY4" fmla="*/ 8467 h 153427"/>
                    <a:gd name="connsiteX5" fmla="*/ 157660 w 157660"/>
                    <a:gd name="connsiteY5" fmla="*/ 26428 h 153427"/>
                    <a:gd name="connsiteX6" fmla="*/ 157660 w 157660"/>
                    <a:gd name="connsiteY6" fmla="*/ 128026 h 153427"/>
                    <a:gd name="connsiteX7" fmla="*/ 150220 w 157660"/>
                    <a:gd name="connsiteY7" fmla="*/ 145987 h 153427"/>
                    <a:gd name="connsiteX8" fmla="*/ 132259 w 157660"/>
                    <a:gd name="connsiteY8" fmla="*/ 153427 h 153427"/>
                    <a:gd name="connsiteX9" fmla="*/ 30661 w 157660"/>
                    <a:gd name="connsiteY9" fmla="*/ 153427 h 153427"/>
                    <a:gd name="connsiteX10" fmla="*/ 12700 w 157660"/>
                    <a:gd name="connsiteY10" fmla="*/ 145987 h 153427"/>
                    <a:gd name="connsiteX11" fmla="*/ 5260 w 157660"/>
                    <a:gd name="connsiteY11" fmla="*/ 128026 h 153427"/>
                    <a:gd name="connsiteX12" fmla="*/ 5260 w 157660"/>
                    <a:gd name="connsiteY12" fmla="*/ 26428 h 153427"/>
                    <a:gd name="connsiteX0" fmla="*/ 0 w 152400"/>
                    <a:gd name="connsiteY0" fmla="*/ 25401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25401 w 152400"/>
                    <a:gd name="connsiteY8" fmla="*/ 152400 h 152400"/>
                    <a:gd name="connsiteX9" fmla="*/ 7440 w 152400"/>
                    <a:gd name="connsiteY9" fmla="*/ 144960 h 152400"/>
                    <a:gd name="connsiteX10" fmla="*/ 0 w 152400"/>
                    <a:gd name="connsiteY10" fmla="*/ 126999 h 152400"/>
                    <a:gd name="connsiteX11" fmla="*/ 0 w 152400"/>
                    <a:gd name="connsiteY11" fmla="*/ 25401 h 152400"/>
                    <a:gd name="connsiteX0" fmla="*/ 0 w 152400"/>
                    <a:gd name="connsiteY0" fmla="*/ 126999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25401 w 152400"/>
                    <a:gd name="connsiteY8" fmla="*/ 152400 h 152400"/>
                    <a:gd name="connsiteX9" fmla="*/ 7440 w 152400"/>
                    <a:gd name="connsiteY9" fmla="*/ 144960 h 152400"/>
                    <a:gd name="connsiteX10" fmla="*/ 0 w 152400"/>
                    <a:gd name="connsiteY10" fmla="*/ 126999 h 152400"/>
                    <a:gd name="connsiteX0" fmla="*/ 8467 w 160867"/>
                    <a:gd name="connsiteY0" fmla="*/ 126999 h 152400"/>
                    <a:gd name="connsiteX1" fmla="*/ 84667 w 160867"/>
                    <a:gd name="connsiteY1" fmla="*/ 76200 h 152400"/>
                    <a:gd name="connsiteX2" fmla="*/ 135466 w 160867"/>
                    <a:gd name="connsiteY2" fmla="*/ 0 h 152400"/>
                    <a:gd name="connsiteX3" fmla="*/ 153427 w 160867"/>
                    <a:gd name="connsiteY3" fmla="*/ 7440 h 152400"/>
                    <a:gd name="connsiteX4" fmla="*/ 160867 w 160867"/>
                    <a:gd name="connsiteY4" fmla="*/ 25401 h 152400"/>
                    <a:gd name="connsiteX5" fmla="*/ 160867 w 160867"/>
                    <a:gd name="connsiteY5" fmla="*/ 126999 h 152400"/>
                    <a:gd name="connsiteX6" fmla="*/ 153427 w 160867"/>
                    <a:gd name="connsiteY6" fmla="*/ 144960 h 152400"/>
                    <a:gd name="connsiteX7" fmla="*/ 135466 w 160867"/>
                    <a:gd name="connsiteY7" fmla="*/ 152400 h 152400"/>
                    <a:gd name="connsiteX8" fmla="*/ 33868 w 160867"/>
                    <a:gd name="connsiteY8" fmla="*/ 152400 h 152400"/>
                    <a:gd name="connsiteX9" fmla="*/ 8467 w 160867"/>
                    <a:gd name="connsiteY9" fmla="*/ 126999 h 152400"/>
                    <a:gd name="connsiteX0" fmla="*/ 0 w 152400"/>
                    <a:gd name="connsiteY0" fmla="*/ 126999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0 w 152400"/>
                    <a:gd name="connsiteY8" fmla="*/ 126999 h 152400"/>
                    <a:gd name="connsiteX0" fmla="*/ 0 w 152400"/>
                    <a:gd name="connsiteY0" fmla="*/ 140725 h 166126"/>
                    <a:gd name="connsiteX1" fmla="*/ 76200 w 152400"/>
                    <a:gd name="connsiteY1" fmla="*/ 89926 h 166126"/>
                    <a:gd name="connsiteX2" fmla="*/ 126999 w 152400"/>
                    <a:gd name="connsiteY2" fmla="*/ 13726 h 166126"/>
                    <a:gd name="connsiteX3" fmla="*/ 144960 w 152400"/>
                    <a:gd name="connsiteY3" fmla="*/ 21166 h 166126"/>
                    <a:gd name="connsiteX4" fmla="*/ 152400 w 152400"/>
                    <a:gd name="connsiteY4" fmla="*/ 140725 h 166126"/>
                    <a:gd name="connsiteX5" fmla="*/ 144960 w 152400"/>
                    <a:gd name="connsiteY5" fmla="*/ 158686 h 166126"/>
                    <a:gd name="connsiteX6" fmla="*/ 126999 w 152400"/>
                    <a:gd name="connsiteY6" fmla="*/ 166126 h 166126"/>
                    <a:gd name="connsiteX7" fmla="*/ 0 w 152400"/>
                    <a:gd name="connsiteY7" fmla="*/ 140725 h 166126"/>
                    <a:gd name="connsiteX0" fmla="*/ 0 w 155394"/>
                    <a:gd name="connsiteY0" fmla="*/ 140725 h 166126"/>
                    <a:gd name="connsiteX1" fmla="*/ 76200 w 155394"/>
                    <a:gd name="connsiteY1" fmla="*/ 89926 h 166126"/>
                    <a:gd name="connsiteX2" fmla="*/ 126999 w 155394"/>
                    <a:gd name="connsiteY2" fmla="*/ 13726 h 166126"/>
                    <a:gd name="connsiteX3" fmla="*/ 144960 w 155394"/>
                    <a:gd name="connsiteY3" fmla="*/ 21166 h 166126"/>
                    <a:gd name="connsiteX4" fmla="*/ 152400 w 155394"/>
                    <a:gd name="connsiteY4" fmla="*/ 140725 h 166126"/>
                    <a:gd name="connsiteX5" fmla="*/ 126999 w 155394"/>
                    <a:gd name="connsiteY5" fmla="*/ 166126 h 166126"/>
                    <a:gd name="connsiteX6" fmla="*/ 0 w 155394"/>
                    <a:gd name="connsiteY6" fmla="*/ 140725 h 166126"/>
                    <a:gd name="connsiteX0" fmla="*/ 0 w 176560"/>
                    <a:gd name="connsiteY0" fmla="*/ 140725 h 166126"/>
                    <a:gd name="connsiteX1" fmla="*/ 76200 w 176560"/>
                    <a:gd name="connsiteY1" fmla="*/ 89926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6" fmla="*/ 0 w 176560"/>
                    <a:gd name="connsiteY6" fmla="*/ 140725 h 166126"/>
                    <a:gd name="connsiteX0" fmla="*/ 0 w 176560"/>
                    <a:gd name="connsiteY0" fmla="*/ 166126 h 166126"/>
                    <a:gd name="connsiteX1" fmla="*/ 76200 w 176560"/>
                    <a:gd name="connsiteY1" fmla="*/ 89926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0" fmla="*/ 0 w 176560"/>
                    <a:gd name="connsiteY0" fmla="*/ 166126 h 166126"/>
                    <a:gd name="connsiteX1" fmla="*/ 113209 w 176560"/>
                    <a:gd name="connsiteY1" fmla="*/ 106142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0" fmla="*/ 0 w 176560"/>
                    <a:gd name="connsiteY0" fmla="*/ 155627 h 155627"/>
                    <a:gd name="connsiteX1" fmla="*/ 113209 w 176560"/>
                    <a:gd name="connsiteY1" fmla="*/ 95643 h 155627"/>
                    <a:gd name="connsiteX2" fmla="*/ 108788 w 176560"/>
                    <a:gd name="connsiteY2" fmla="*/ 66226 h 155627"/>
                    <a:gd name="connsiteX3" fmla="*/ 144960 w 176560"/>
                    <a:gd name="connsiteY3" fmla="*/ 10667 h 155627"/>
                    <a:gd name="connsiteX4" fmla="*/ 152400 w 176560"/>
                    <a:gd name="connsiteY4" fmla="*/ 130226 h 155627"/>
                    <a:gd name="connsiteX5" fmla="*/ 0 w 176560"/>
                    <a:gd name="connsiteY5" fmla="*/ 155627 h 155627"/>
                    <a:gd name="connsiteX0" fmla="*/ 0 w 78153"/>
                    <a:gd name="connsiteY0" fmla="*/ 204554 h 204554"/>
                    <a:gd name="connsiteX1" fmla="*/ 28860 w 78153"/>
                    <a:gd name="connsiteY1" fmla="*/ 95643 h 204554"/>
                    <a:gd name="connsiteX2" fmla="*/ 24439 w 78153"/>
                    <a:gd name="connsiteY2" fmla="*/ 66226 h 204554"/>
                    <a:gd name="connsiteX3" fmla="*/ 60611 w 78153"/>
                    <a:gd name="connsiteY3" fmla="*/ 10667 h 204554"/>
                    <a:gd name="connsiteX4" fmla="*/ 68051 w 78153"/>
                    <a:gd name="connsiteY4" fmla="*/ 130226 h 204554"/>
                    <a:gd name="connsiteX5" fmla="*/ 0 w 78153"/>
                    <a:gd name="connsiteY5" fmla="*/ 204554 h 204554"/>
                    <a:gd name="connsiteX0" fmla="*/ 0 w 77387"/>
                    <a:gd name="connsiteY0" fmla="*/ 188326 h 188326"/>
                    <a:gd name="connsiteX1" fmla="*/ 28860 w 77387"/>
                    <a:gd name="connsiteY1" fmla="*/ 79415 h 188326"/>
                    <a:gd name="connsiteX2" fmla="*/ 24439 w 77387"/>
                    <a:gd name="connsiteY2" fmla="*/ 49998 h 188326"/>
                    <a:gd name="connsiteX3" fmla="*/ 56019 w 77387"/>
                    <a:gd name="connsiteY3" fmla="*/ 10667 h 188326"/>
                    <a:gd name="connsiteX4" fmla="*/ 68051 w 77387"/>
                    <a:gd name="connsiteY4" fmla="*/ 113998 h 188326"/>
                    <a:gd name="connsiteX5" fmla="*/ 0 w 77387"/>
                    <a:gd name="connsiteY5" fmla="*/ 188326 h 188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7387" h="188326">
                      <a:moveTo>
                        <a:pt x="0" y="188326"/>
                      </a:moveTo>
                      <a:lnTo>
                        <a:pt x="28860" y="79415"/>
                      </a:lnTo>
                      <a:lnTo>
                        <a:pt x="24439" y="49998"/>
                      </a:lnTo>
                      <a:cubicBezTo>
                        <a:pt x="31176" y="49998"/>
                        <a:pt x="48750" y="0"/>
                        <a:pt x="56019" y="10667"/>
                      </a:cubicBezTo>
                      <a:cubicBezTo>
                        <a:pt x="63288" y="21334"/>
                        <a:pt x="77387" y="84388"/>
                        <a:pt x="68051" y="113998"/>
                      </a:cubicBezTo>
                      <a:cubicBezTo>
                        <a:pt x="58715" y="143608"/>
                        <a:pt x="25400" y="188326"/>
                        <a:pt x="0" y="1883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 rot="10441774">
                  <a:off x="4380443" y="2799541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8750">
                      <a:schemeClr val="tx2">
                        <a:lumMod val="80000"/>
                        <a:lumOff val="2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 rot="6228404">
                  <a:off x="4258762" y="2569087"/>
                  <a:ext cx="186377" cy="298835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2406" h="330084">
                      <a:moveTo>
                        <a:pt x="72231" y="211021"/>
                      </a:moveTo>
                      <a:cubicBezTo>
                        <a:pt x="96837" y="142759"/>
                        <a:pt x="28876" y="0"/>
                        <a:pt x="110331" y="134821"/>
                      </a:cubicBezTo>
                      <a:cubicBezTo>
                        <a:pt x="144783" y="208823"/>
                        <a:pt x="202406" y="80846"/>
                        <a:pt x="148431" y="211021"/>
                      </a:cubicBezTo>
                      <a:cubicBezTo>
                        <a:pt x="108744" y="270552"/>
                        <a:pt x="0" y="330084"/>
                        <a:pt x="72231" y="2110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000">
                      <a:schemeClr val="tx2">
                        <a:lumMod val="55000"/>
                        <a:lumOff val="45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 rot="246935">
                  <a:off x="4475982" y="2451996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5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 rot="13479996">
                  <a:off x="4085785" y="2667523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5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2750488" y="1709227"/>
                <a:ext cx="403473" cy="403473"/>
                <a:chOff x="4066074" y="2305986"/>
                <a:chExt cx="677462" cy="677462"/>
              </a:xfrm>
              <a:scene3d>
                <a:camera prst="orthographicFront">
                  <a:rot lat="1702108" lon="19093862" rev="6805112"/>
                </a:camera>
                <a:lightRig rig="threePt" dir="t"/>
              </a:scene3d>
            </p:grpSpPr>
            <p:sp>
              <p:nvSpPr>
                <p:cNvPr id="39" name="Oval 38"/>
                <p:cNvSpPr/>
                <p:nvPr/>
              </p:nvSpPr>
              <p:spPr>
                <a:xfrm>
                  <a:off x="4066074" y="2305986"/>
                  <a:ext cx="677462" cy="67746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  <a:sp3d z="6350" extrusionH="63500">
                  <a:bevelT w="0" h="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 rot="17028404">
                  <a:off x="4157086" y="2316778"/>
                  <a:ext cx="186377" cy="298836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2406" h="330084">
                      <a:moveTo>
                        <a:pt x="72231" y="211021"/>
                      </a:moveTo>
                      <a:cubicBezTo>
                        <a:pt x="96837" y="142759"/>
                        <a:pt x="28876" y="0"/>
                        <a:pt x="110331" y="134821"/>
                      </a:cubicBezTo>
                      <a:cubicBezTo>
                        <a:pt x="144783" y="208823"/>
                        <a:pt x="202406" y="80846"/>
                        <a:pt x="148431" y="211021"/>
                      </a:cubicBezTo>
                      <a:cubicBezTo>
                        <a:pt x="108744" y="270552"/>
                        <a:pt x="0" y="330084"/>
                        <a:pt x="72231" y="2110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000">
                      <a:schemeClr val="tx2">
                        <a:lumMod val="55000"/>
                        <a:lumOff val="45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 rot="16658314">
                  <a:off x="4589199" y="2678246"/>
                  <a:ext cx="170619" cy="84159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34" h="169081">
                      <a:moveTo>
                        <a:pt x="31798" y="84545"/>
                      </a:moveTo>
                      <a:cubicBezTo>
                        <a:pt x="23315" y="61278"/>
                        <a:pt x="0" y="22477"/>
                        <a:pt x="31798" y="8345"/>
                      </a:cubicBezTo>
                      <a:cubicBezTo>
                        <a:pt x="50574" y="0"/>
                        <a:pt x="116481" y="6212"/>
                        <a:pt x="146098" y="8345"/>
                      </a:cubicBezTo>
                      <a:cubicBezTo>
                        <a:pt x="175715" y="10478"/>
                        <a:pt x="190724" y="12798"/>
                        <a:pt x="209500" y="21143"/>
                      </a:cubicBezTo>
                      <a:cubicBezTo>
                        <a:pt x="220067" y="44410"/>
                        <a:pt x="230634" y="126813"/>
                        <a:pt x="209500" y="147947"/>
                      </a:cubicBezTo>
                      <a:cubicBezTo>
                        <a:pt x="188366" y="169081"/>
                        <a:pt x="112313" y="158514"/>
                        <a:pt x="82696" y="147947"/>
                      </a:cubicBezTo>
                      <a:cubicBezTo>
                        <a:pt x="53079" y="137380"/>
                        <a:pt x="40281" y="107812"/>
                        <a:pt x="31798" y="845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 rot="4118415">
                  <a:off x="4440560" y="2654929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2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 rot="16647892">
                  <a:off x="4369470" y="2349432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 rot="20345857">
                  <a:off x="4334353" y="2569994"/>
                  <a:ext cx="170619" cy="84159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34" h="169081">
                      <a:moveTo>
                        <a:pt x="31798" y="84545"/>
                      </a:moveTo>
                      <a:cubicBezTo>
                        <a:pt x="23315" y="61278"/>
                        <a:pt x="0" y="22477"/>
                        <a:pt x="31798" y="8345"/>
                      </a:cubicBezTo>
                      <a:cubicBezTo>
                        <a:pt x="50574" y="0"/>
                        <a:pt x="116481" y="6212"/>
                        <a:pt x="146098" y="8345"/>
                      </a:cubicBezTo>
                      <a:cubicBezTo>
                        <a:pt x="175715" y="10478"/>
                        <a:pt x="190724" y="12798"/>
                        <a:pt x="209500" y="21143"/>
                      </a:cubicBezTo>
                      <a:cubicBezTo>
                        <a:pt x="220067" y="44410"/>
                        <a:pt x="230634" y="126813"/>
                        <a:pt x="209500" y="147947"/>
                      </a:cubicBezTo>
                      <a:cubicBezTo>
                        <a:pt x="188366" y="169081"/>
                        <a:pt x="112313" y="158514"/>
                        <a:pt x="82696" y="147947"/>
                      </a:cubicBezTo>
                      <a:cubicBezTo>
                        <a:pt x="53079" y="137380"/>
                        <a:pt x="40281" y="107812"/>
                        <a:pt x="31798" y="845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 rot="10540265">
                  <a:off x="4115101" y="2541226"/>
                  <a:ext cx="207249" cy="102251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30634"/>
                    <a:gd name="connsiteY0" fmla="*/ 88256 h 172792"/>
                    <a:gd name="connsiteX1" fmla="*/ 31798 w 230634"/>
                    <a:gd name="connsiteY1" fmla="*/ 12056 h 172792"/>
                    <a:gd name="connsiteX2" fmla="*/ 128887 w 230634"/>
                    <a:gd name="connsiteY2" fmla="*/ 2134 h 172792"/>
                    <a:gd name="connsiteX3" fmla="*/ 209500 w 230634"/>
                    <a:gd name="connsiteY3" fmla="*/ 24854 h 172792"/>
                    <a:gd name="connsiteX4" fmla="*/ 209500 w 230634"/>
                    <a:gd name="connsiteY4" fmla="*/ 151658 h 172792"/>
                    <a:gd name="connsiteX5" fmla="*/ 82696 w 230634"/>
                    <a:gd name="connsiteY5" fmla="*/ 151658 h 172792"/>
                    <a:gd name="connsiteX6" fmla="*/ 31798 w 230634"/>
                    <a:gd name="connsiteY6" fmla="*/ 88256 h 172792"/>
                    <a:gd name="connsiteX0" fmla="*/ 31798 w 230634"/>
                    <a:gd name="connsiteY0" fmla="*/ 175465 h 260001"/>
                    <a:gd name="connsiteX1" fmla="*/ 31798 w 230634"/>
                    <a:gd name="connsiteY1" fmla="*/ 99265 h 260001"/>
                    <a:gd name="connsiteX2" fmla="*/ 128887 w 230634"/>
                    <a:gd name="connsiteY2" fmla="*/ 89343 h 260001"/>
                    <a:gd name="connsiteX3" fmla="*/ 209500 w 230634"/>
                    <a:gd name="connsiteY3" fmla="*/ 112063 h 260001"/>
                    <a:gd name="connsiteX4" fmla="*/ 209500 w 230634"/>
                    <a:gd name="connsiteY4" fmla="*/ 238867 h 260001"/>
                    <a:gd name="connsiteX5" fmla="*/ 82696 w 230634"/>
                    <a:gd name="connsiteY5" fmla="*/ 238867 h 260001"/>
                    <a:gd name="connsiteX6" fmla="*/ 31798 w 230634"/>
                    <a:gd name="connsiteY6" fmla="*/ 175465 h 260001"/>
                    <a:gd name="connsiteX0" fmla="*/ 58597 w 206535"/>
                    <a:gd name="connsiteY0" fmla="*/ 238865 h 262133"/>
                    <a:gd name="connsiteX1" fmla="*/ 7699 w 206535"/>
                    <a:gd name="connsiteY1" fmla="*/ 99263 h 262133"/>
                    <a:gd name="connsiteX2" fmla="*/ 104788 w 206535"/>
                    <a:gd name="connsiteY2" fmla="*/ 89341 h 262133"/>
                    <a:gd name="connsiteX3" fmla="*/ 185401 w 206535"/>
                    <a:gd name="connsiteY3" fmla="*/ 112061 h 262133"/>
                    <a:gd name="connsiteX4" fmla="*/ 185401 w 206535"/>
                    <a:gd name="connsiteY4" fmla="*/ 238865 h 262133"/>
                    <a:gd name="connsiteX5" fmla="*/ 58597 w 206535"/>
                    <a:gd name="connsiteY5" fmla="*/ 238865 h 262133"/>
                    <a:gd name="connsiteX0" fmla="*/ 132211 w 280149"/>
                    <a:gd name="connsiteY0" fmla="*/ 238867 h 262133"/>
                    <a:gd name="connsiteX1" fmla="*/ 81313 w 280149"/>
                    <a:gd name="connsiteY1" fmla="*/ 99265 h 262133"/>
                    <a:gd name="connsiteX2" fmla="*/ 178402 w 280149"/>
                    <a:gd name="connsiteY2" fmla="*/ 89343 h 262133"/>
                    <a:gd name="connsiteX3" fmla="*/ 259015 w 280149"/>
                    <a:gd name="connsiteY3" fmla="*/ 112063 h 262133"/>
                    <a:gd name="connsiteX4" fmla="*/ 259015 w 280149"/>
                    <a:gd name="connsiteY4" fmla="*/ 238867 h 262133"/>
                    <a:gd name="connsiteX5" fmla="*/ 132211 w 280149"/>
                    <a:gd name="connsiteY5" fmla="*/ 238867 h 262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0149" h="262133">
                      <a:moveTo>
                        <a:pt x="132211" y="238867"/>
                      </a:moveTo>
                      <a:cubicBezTo>
                        <a:pt x="0" y="176888"/>
                        <a:pt x="73614" y="124186"/>
                        <a:pt x="81313" y="99265"/>
                      </a:cubicBezTo>
                      <a:cubicBezTo>
                        <a:pt x="100089" y="90920"/>
                        <a:pt x="148785" y="87210"/>
                        <a:pt x="178402" y="89343"/>
                      </a:cubicBezTo>
                      <a:cubicBezTo>
                        <a:pt x="253927" y="1"/>
                        <a:pt x="240239" y="103718"/>
                        <a:pt x="259015" y="112063"/>
                      </a:cubicBezTo>
                      <a:cubicBezTo>
                        <a:pt x="269582" y="135330"/>
                        <a:pt x="280149" y="217733"/>
                        <a:pt x="259015" y="238867"/>
                      </a:cubicBezTo>
                      <a:cubicBezTo>
                        <a:pt x="237881" y="260001"/>
                        <a:pt x="161828" y="262134"/>
                        <a:pt x="132211" y="23886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 rot="16647892">
                  <a:off x="4220278" y="2769084"/>
                  <a:ext cx="141178" cy="190230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43355 w 173530"/>
                    <a:gd name="connsiteY0" fmla="*/ 211021 h 285454"/>
                    <a:gd name="connsiteX1" fmla="*/ 81455 w 173530"/>
                    <a:gd name="connsiteY1" fmla="*/ 134821 h 285454"/>
                    <a:gd name="connsiteX2" fmla="*/ 119555 w 173530"/>
                    <a:gd name="connsiteY2" fmla="*/ 211021 h 285454"/>
                    <a:gd name="connsiteX3" fmla="*/ 86746 w 173530"/>
                    <a:gd name="connsiteY3" fmla="*/ 285454 h 285454"/>
                    <a:gd name="connsiteX4" fmla="*/ 43355 w 173530"/>
                    <a:gd name="connsiteY4" fmla="*/ 211021 h 285454"/>
                    <a:gd name="connsiteX0" fmla="*/ 43355 w 173530"/>
                    <a:gd name="connsiteY0" fmla="*/ 211021 h 285453"/>
                    <a:gd name="connsiteX1" fmla="*/ 81455 w 173530"/>
                    <a:gd name="connsiteY1" fmla="*/ 134821 h 285453"/>
                    <a:gd name="connsiteX2" fmla="*/ 119555 w 173530"/>
                    <a:gd name="connsiteY2" fmla="*/ 211021 h 285453"/>
                    <a:gd name="connsiteX3" fmla="*/ 86746 w 173530"/>
                    <a:gd name="connsiteY3" fmla="*/ 285453 h 285453"/>
                    <a:gd name="connsiteX4" fmla="*/ 43355 w 173530"/>
                    <a:gd name="connsiteY4" fmla="*/ 211021 h 285453"/>
                    <a:gd name="connsiteX0" fmla="*/ 110093 w 240268"/>
                    <a:gd name="connsiteY0" fmla="*/ 211021 h 285453"/>
                    <a:gd name="connsiteX1" fmla="*/ 148193 w 240268"/>
                    <a:gd name="connsiteY1" fmla="*/ 134821 h 285453"/>
                    <a:gd name="connsiteX2" fmla="*/ 186293 w 240268"/>
                    <a:gd name="connsiteY2" fmla="*/ 211021 h 285453"/>
                    <a:gd name="connsiteX3" fmla="*/ 153484 w 240268"/>
                    <a:gd name="connsiteY3" fmla="*/ 285453 h 285453"/>
                    <a:gd name="connsiteX4" fmla="*/ 110093 w 240268"/>
                    <a:gd name="connsiteY4" fmla="*/ 211021 h 285453"/>
                    <a:gd name="connsiteX0" fmla="*/ 110094 w 240269"/>
                    <a:gd name="connsiteY0" fmla="*/ 211021 h 285453"/>
                    <a:gd name="connsiteX1" fmla="*/ 148194 w 240269"/>
                    <a:gd name="connsiteY1" fmla="*/ 134821 h 285453"/>
                    <a:gd name="connsiteX2" fmla="*/ 186294 w 240269"/>
                    <a:gd name="connsiteY2" fmla="*/ 211021 h 285453"/>
                    <a:gd name="connsiteX3" fmla="*/ 153484 w 240269"/>
                    <a:gd name="connsiteY3" fmla="*/ 285453 h 285453"/>
                    <a:gd name="connsiteX4" fmla="*/ 110094 w 240269"/>
                    <a:gd name="connsiteY4" fmla="*/ 211021 h 285453"/>
                    <a:gd name="connsiteX0" fmla="*/ 110094 w 240269"/>
                    <a:gd name="connsiteY0" fmla="*/ 130175 h 213481"/>
                    <a:gd name="connsiteX1" fmla="*/ 148194 w 240269"/>
                    <a:gd name="connsiteY1" fmla="*/ 53975 h 213481"/>
                    <a:gd name="connsiteX2" fmla="*/ 186294 w 240269"/>
                    <a:gd name="connsiteY2" fmla="*/ 130175 h 213481"/>
                    <a:gd name="connsiteX3" fmla="*/ 153484 w 240269"/>
                    <a:gd name="connsiteY3" fmla="*/ 204607 h 213481"/>
                    <a:gd name="connsiteX4" fmla="*/ 110094 w 240269"/>
                    <a:gd name="connsiteY4" fmla="*/ 130175 h 213481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222084"/>
                    <a:gd name="connsiteY0" fmla="*/ 130175 h 278605"/>
                    <a:gd name="connsiteX1" fmla="*/ 130009 w 222084"/>
                    <a:gd name="connsiteY1" fmla="*/ 53975 h 278605"/>
                    <a:gd name="connsiteX2" fmla="*/ 168109 w 222084"/>
                    <a:gd name="connsiteY2" fmla="*/ 130175 h 278605"/>
                    <a:gd name="connsiteX3" fmla="*/ 153484 w 222084"/>
                    <a:gd name="connsiteY3" fmla="*/ 278605 h 278605"/>
                    <a:gd name="connsiteX4" fmla="*/ 91909 w 222084"/>
                    <a:gd name="connsiteY4" fmla="*/ 130175 h 278605"/>
                    <a:gd name="connsiteX0" fmla="*/ 91909 w 189274"/>
                    <a:gd name="connsiteY0" fmla="*/ 97221 h 245651"/>
                    <a:gd name="connsiteX1" fmla="*/ 130009 w 189274"/>
                    <a:gd name="connsiteY1" fmla="*/ 21021 h 245651"/>
                    <a:gd name="connsiteX2" fmla="*/ 135299 w 189274"/>
                    <a:gd name="connsiteY2" fmla="*/ 171652 h 245651"/>
                    <a:gd name="connsiteX3" fmla="*/ 153484 w 189274"/>
                    <a:gd name="connsiteY3" fmla="*/ 245651 h 245651"/>
                    <a:gd name="connsiteX4" fmla="*/ 91909 w 189274"/>
                    <a:gd name="connsiteY4" fmla="*/ 97221 h 245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274" h="245651">
                      <a:moveTo>
                        <a:pt x="91909" y="97221"/>
                      </a:moveTo>
                      <a:cubicBezTo>
                        <a:pt x="116515" y="28959"/>
                        <a:pt x="54452" y="0"/>
                        <a:pt x="130009" y="21021"/>
                      </a:cubicBezTo>
                      <a:cubicBezTo>
                        <a:pt x="164461" y="95023"/>
                        <a:pt x="189274" y="41477"/>
                        <a:pt x="135299" y="171652"/>
                      </a:cubicBezTo>
                      <a:cubicBezTo>
                        <a:pt x="129257" y="195190"/>
                        <a:pt x="166184" y="245651"/>
                        <a:pt x="153484" y="245651"/>
                      </a:cubicBezTo>
                      <a:cubicBezTo>
                        <a:pt x="0" y="211590"/>
                        <a:pt x="85867" y="120759"/>
                        <a:pt x="91909" y="972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>
                  <a:bevelT w="19050" h="19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 rot="1104006">
                  <a:off x="4503202" y="2526547"/>
                  <a:ext cx="105156" cy="195289"/>
                </a:xfrm>
                <a:custGeom>
                  <a:avLst/>
                  <a:gdLst>
                    <a:gd name="connsiteX0" fmla="*/ 0 w 152400"/>
                    <a:gd name="connsiteY0" fmla="*/ 25401 h 152400"/>
                    <a:gd name="connsiteX1" fmla="*/ 7440 w 152400"/>
                    <a:gd name="connsiteY1" fmla="*/ 7440 h 152400"/>
                    <a:gd name="connsiteX2" fmla="*/ 25401 w 152400"/>
                    <a:gd name="connsiteY2" fmla="*/ 0 h 152400"/>
                    <a:gd name="connsiteX3" fmla="*/ 126999 w 152400"/>
                    <a:gd name="connsiteY3" fmla="*/ 0 h 152400"/>
                    <a:gd name="connsiteX4" fmla="*/ 144960 w 152400"/>
                    <a:gd name="connsiteY4" fmla="*/ 7440 h 152400"/>
                    <a:gd name="connsiteX5" fmla="*/ 152400 w 152400"/>
                    <a:gd name="connsiteY5" fmla="*/ 25401 h 152400"/>
                    <a:gd name="connsiteX6" fmla="*/ 152400 w 152400"/>
                    <a:gd name="connsiteY6" fmla="*/ 126999 h 152400"/>
                    <a:gd name="connsiteX7" fmla="*/ 144960 w 152400"/>
                    <a:gd name="connsiteY7" fmla="*/ 144960 h 152400"/>
                    <a:gd name="connsiteX8" fmla="*/ 126999 w 152400"/>
                    <a:gd name="connsiteY8" fmla="*/ 152400 h 152400"/>
                    <a:gd name="connsiteX9" fmla="*/ 25401 w 152400"/>
                    <a:gd name="connsiteY9" fmla="*/ 152400 h 152400"/>
                    <a:gd name="connsiteX10" fmla="*/ 7440 w 152400"/>
                    <a:gd name="connsiteY10" fmla="*/ 144960 h 152400"/>
                    <a:gd name="connsiteX11" fmla="*/ 0 w 152400"/>
                    <a:gd name="connsiteY11" fmla="*/ 126999 h 152400"/>
                    <a:gd name="connsiteX12" fmla="*/ 0 w 152400"/>
                    <a:gd name="connsiteY12" fmla="*/ 25401 h 152400"/>
                    <a:gd name="connsiteX0" fmla="*/ 5260 w 157660"/>
                    <a:gd name="connsiteY0" fmla="*/ 26428 h 153427"/>
                    <a:gd name="connsiteX1" fmla="*/ 12700 w 157660"/>
                    <a:gd name="connsiteY1" fmla="*/ 8467 h 153427"/>
                    <a:gd name="connsiteX2" fmla="*/ 81460 w 157660"/>
                    <a:gd name="connsiteY2" fmla="*/ 77227 h 153427"/>
                    <a:gd name="connsiteX3" fmla="*/ 132259 w 157660"/>
                    <a:gd name="connsiteY3" fmla="*/ 1027 h 153427"/>
                    <a:gd name="connsiteX4" fmla="*/ 150220 w 157660"/>
                    <a:gd name="connsiteY4" fmla="*/ 8467 h 153427"/>
                    <a:gd name="connsiteX5" fmla="*/ 157660 w 157660"/>
                    <a:gd name="connsiteY5" fmla="*/ 26428 h 153427"/>
                    <a:gd name="connsiteX6" fmla="*/ 157660 w 157660"/>
                    <a:gd name="connsiteY6" fmla="*/ 128026 h 153427"/>
                    <a:gd name="connsiteX7" fmla="*/ 150220 w 157660"/>
                    <a:gd name="connsiteY7" fmla="*/ 145987 h 153427"/>
                    <a:gd name="connsiteX8" fmla="*/ 132259 w 157660"/>
                    <a:gd name="connsiteY8" fmla="*/ 153427 h 153427"/>
                    <a:gd name="connsiteX9" fmla="*/ 30661 w 157660"/>
                    <a:gd name="connsiteY9" fmla="*/ 153427 h 153427"/>
                    <a:gd name="connsiteX10" fmla="*/ 12700 w 157660"/>
                    <a:gd name="connsiteY10" fmla="*/ 145987 h 153427"/>
                    <a:gd name="connsiteX11" fmla="*/ 5260 w 157660"/>
                    <a:gd name="connsiteY11" fmla="*/ 128026 h 153427"/>
                    <a:gd name="connsiteX12" fmla="*/ 5260 w 157660"/>
                    <a:gd name="connsiteY12" fmla="*/ 26428 h 153427"/>
                    <a:gd name="connsiteX0" fmla="*/ 0 w 152400"/>
                    <a:gd name="connsiteY0" fmla="*/ 25401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25401 w 152400"/>
                    <a:gd name="connsiteY8" fmla="*/ 152400 h 152400"/>
                    <a:gd name="connsiteX9" fmla="*/ 7440 w 152400"/>
                    <a:gd name="connsiteY9" fmla="*/ 144960 h 152400"/>
                    <a:gd name="connsiteX10" fmla="*/ 0 w 152400"/>
                    <a:gd name="connsiteY10" fmla="*/ 126999 h 152400"/>
                    <a:gd name="connsiteX11" fmla="*/ 0 w 152400"/>
                    <a:gd name="connsiteY11" fmla="*/ 25401 h 152400"/>
                    <a:gd name="connsiteX0" fmla="*/ 0 w 152400"/>
                    <a:gd name="connsiteY0" fmla="*/ 126999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25401 w 152400"/>
                    <a:gd name="connsiteY8" fmla="*/ 152400 h 152400"/>
                    <a:gd name="connsiteX9" fmla="*/ 7440 w 152400"/>
                    <a:gd name="connsiteY9" fmla="*/ 144960 h 152400"/>
                    <a:gd name="connsiteX10" fmla="*/ 0 w 152400"/>
                    <a:gd name="connsiteY10" fmla="*/ 126999 h 152400"/>
                    <a:gd name="connsiteX0" fmla="*/ 8467 w 160867"/>
                    <a:gd name="connsiteY0" fmla="*/ 126999 h 152400"/>
                    <a:gd name="connsiteX1" fmla="*/ 84667 w 160867"/>
                    <a:gd name="connsiteY1" fmla="*/ 76200 h 152400"/>
                    <a:gd name="connsiteX2" fmla="*/ 135466 w 160867"/>
                    <a:gd name="connsiteY2" fmla="*/ 0 h 152400"/>
                    <a:gd name="connsiteX3" fmla="*/ 153427 w 160867"/>
                    <a:gd name="connsiteY3" fmla="*/ 7440 h 152400"/>
                    <a:gd name="connsiteX4" fmla="*/ 160867 w 160867"/>
                    <a:gd name="connsiteY4" fmla="*/ 25401 h 152400"/>
                    <a:gd name="connsiteX5" fmla="*/ 160867 w 160867"/>
                    <a:gd name="connsiteY5" fmla="*/ 126999 h 152400"/>
                    <a:gd name="connsiteX6" fmla="*/ 153427 w 160867"/>
                    <a:gd name="connsiteY6" fmla="*/ 144960 h 152400"/>
                    <a:gd name="connsiteX7" fmla="*/ 135466 w 160867"/>
                    <a:gd name="connsiteY7" fmla="*/ 152400 h 152400"/>
                    <a:gd name="connsiteX8" fmla="*/ 33868 w 160867"/>
                    <a:gd name="connsiteY8" fmla="*/ 152400 h 152400"/>
                    <a:gd name="connsiteX9" fmla="*/ 8467 w 160867"/>
                    <a:gd name="connsiteY9" fmla="*/ 126999 h 152400"/>
                    <a:gd name="connsiteX0" fmla="*/ 0 w 152400"/>
                    <a:gd name="connsiteY0" fmla="*/ 126999 h 152400"/>
                    <a:gd name="connsiteX1" fmla="*/ 76200 w 152400"/>
                    <a:gd name="connsiteY1" fmla="*/ 76200 h 152400"/>
                    <a:gd name="connsiteX2" fmla="*/ 126999 w 152400"/>
                    <a:gd name="connsiteY2" fmla="*/ 0 h 152400"/>
                    <a:gd name="connsiteX3" fmla="*/ 144960 w 152400"/>
                    <a:gd name="connsiteY3" fmla="*/ 7440 h 152400"/>
                    <a:gd name="connsiteX4" fmla="*/ 152400 w 152400"/>
                    <a:gd name="connsiteY4" fmla="*/ 25401 h 152400"/>
                    <a:gd name="connsiteX5" fmla="*/ 152400 w 152400"/>
                    <a:gd name="connsiteY5" fmla="*/ 126999 h 152400"/>
                    <a:gd name="connsiteX6" fmla="*/ 144960 w 152400"/>
                    <a:gd name="connsiteY6" fmla="*/ 144960 h 152400"/>
                    <a:gd name="connsiteX7" fmla="*/ 126999 w 152400"/>
                    <a:gd name="connsiteY7" fmla="*/ 152400 h 152400"/>
                    <a:gd name="connsiteX8" fmla="*/ 0 w 152400"/>
                    <a:gd name="connsiteY8" fmla="*/ 126999 h 152400"/>
                    <a:gd name="connsiteX0" fmla="*/ 0 w 152400"/>
                    <a:gd name="connsiteY0" fmla="*/ 140725 h 166126"/>
                    <a:gd name="connsiteX1" fmla="*/ 76200 w 152400"/>
                    <a:gd name="connsiteY1" fmla="*/ 89926 h 166126"/>
                    <a:gd name="connsiteX2" fmla="*/ 126999 w 152400"/>
                    <a:gd name="connsiteY2" fmla="*/ 13726 h 166126"/>
                    <a:gd name="connsiteX3" fmla="*/ 144960 w 152400"/>
                    <a:gd name="connsiteY3" fmla="*/ 21166 h 166126"/>
                    <a:gd name="connsiteX4" fmla="*/ 152400 w 152400"/>
                    <a:gd name="connsiteY4" fmla="*/ 140725 h 166126"/>
                    <a:gd name="connsiteX5" fmla="*/ 144960 w 152400"/>
                    <a:gd name="connsiteY5" fmla="*/ 158686 h 166126"/>
                    <a:gd name="connsiteX6" fmla="*/ 126999 w 152400"/>
                    <a:gd name="connsiteY6" fmla="*/ 166126 h 166126"/>
                    <a:gd name="connsiteX7" fmla="*/ 0 w 152400"/>
                    <a:gd name="connsiteY7" fmla="*/ 140725 h 166126"/>
                    <a:gd name="connsiteX0" fmla="*/ 0 w 155394"/>
                    <a:gd name="connsiteY0" fmla="*/ 140725 h 166126"/>
                    <a:gd name="connsiteX1" fmla="*/ 76200 w 155394"/>
                    <a:gd name="connsiteY1" fmla="*/ 89926 h 166126"/>
                    <a:gd name="connsiteX2" fmla="*/ 126999 w 155394"/>
                    <a:gd name="connsiteY2" fmla="*/ 13726 h 166126"/>
                    <a:gd name="connsiteX3" fmla="*/ 144960 w 155394"/>
                    <a:gd name="connsiteY3" fmla="*/ 21166 h 166126"/>
                    <a:gd name="connsiteX4" fmla="*/ 152400 w 155394"/>
                    <a:gd name="connsiteY4" fmla="*/ 140725 h 166126"/>
                    <a:gd name="connsiteX5" fmla="*/ 126999 w 155394"/>
                    <a:gd name="connsiteY5" fmla="*/ 166126 h 166126"/>
                    <a:gd name="connsiteX6" fmla="*/ 0 w 155394"/>
                    <a:gd name="connsiteY6" fmla="*/ 140725 h 166126"/>
                    <a:gd name="connsiteX0" fmla="*/ 0 w 176560"/>
                    <a:gd name="connsiteY0" fmla="*/ 140725 h 166126"/>
                    <a:gd name="connsiteX1" fmla="*/ 76200 w 176560"/>
                    <a:gd name="connsiteY1" fmla="*/ 89926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6" fmla="*/ 0 w 176560"/>
                    <a:gd name="connsiteY6" fmla="*/ 140725 h 166126"/>
                    <a:gd name="connsiteX0" fmla="*/ 0 w 176560"/>
                    <a:gd name="connsiteY0" fmla="*/ 166126 h 166126"/>
                    <a:gd name="connsiteX1" fmla="*/ 76200 w 176560"/>
                    <a:gd name="connsiteY1" fmla="*/ 89926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0" fmla="*/ 0 w 176560"/>
                    <a:gd name="connsiteY0" fmla="*/ 166126 h 166126"/>
                    <a:gd name="connsiteX1" fmla="*/ 113209 w 176560"/>
                    <a:gd name="connsiteY1" fmla="*/ 106142 h 166126"/>
                    <a:gd name="connsiteX2" fmla="*/ 126999 w 176560"/>
                    <a:gd name="connsiteY2" fmla="*/ 13726 h 166126"/>
                    <a:gd name="connsiteX3" fmla="*/ 144960 w 176560"/>
                    <a:gd name="connsiteY3" fmla="*/ 21166 h 166126"/>
                    <a:gd name="connsiteX4" fmla="*/ 152400 w 176560"/>
                    <a:gd name="connsiteY4" fmla="*/ 140725 h 166126"/>
                    <a:gd name="connsiteX5" fmla="*/ 0 w 176560"/>
                    <a:gd name="connsiteY5" fmla="*/ 166126 h 166126"/>
                    <a:gd name="connsiteX0" fmla="*/ 0 w 176560"/>
                    <a:gd name="connsiteY0" fmla="*/ 155627 h 155627"/>
                    <a:gd name="connsiteX1" fmla="*/ 113209 w 176560"/>
                    <a:gd name="connsiteY1" fmla="*/ 95643 h 155627"/>
                    <a:gd name="connsiteX2" fmla="*/ 108788 w 176560"/>
                    <a:gd name="connsiteY2" fmla="*/ 66226 h 155627"/>
                    <a:gd name="connsiteX3" fmla="*/ 144960 w 176560"/>
                    <a:gd name="connsiteY3" fmla="*/ 10667 h 155627"/>
                    <a:gd name="connsiteX4" fmla="*/ 152400 w 176560"/>
                    <a:gd name="connsiteY4" fmla="*/ 130226 h 155627"/>
                    <a:gd name="connsiteX5" fmla="*/ 0 w 176560"/>
                    <a:gd name="connsiteY5" fmla="*/ 155627 h 155627"/>
                    <a:gd name="connsiteX0" fmla="*/ 0 w 78153"/>
                    <a:gd name="connsiteY0" fmla="*/ 204554 h 204554"/>
                    <a:gd name="connsiteX1" fmla="*/ 28860 w 78153"/>
                    <a:gd name="connsiteY1" fmla="*/ 95643 h 204554"/>
                    <a:gd name="connsiteX2" fmla="*/ 24439 w 78153"/>
                    <a:gd name="connsiteY2" fmla="*/ 66226 h 204554"/>
                    <a:gd name="connsiteX3" fmla="*/ 60611 w 78153"/>
                    <a:gd name="connsiteY3" fmla="*/ 10667 h 204554"/>
                    <a:gd name="connsiteX4" fmla="*/ 68051 w 78153"/>
                    <a:gd name="connsiteY4" fmla="*/ 130226 h 204554"/>
                    <a:gd name="connsiteX5" fmla="*/ 0 w 78153"/>
                    <a:gd name="connsiteY5" fmla="*/ 204554 h 204554"/>
                    <a:gd name="connsiteX0" fmla="*/ 0 w 77387"/>
                    <a:gd name="connsiteY0" fmla="*/ 188326 h 188326"/>
                    <a:gd name="connsiteX1" fmla="*/ 28860 w 77387"/>
                    <a:gd name="connsiteY1" fmla="*/ 79415 h 188326"/>
                    <a:gd name="connsiteX2" fmla="*/ 24439 w 77387"/>
                    <a:gd name="connsiteY2" fmla="*/ 49998 h 188326"/>
                    <a:gd name="connsiteX3" fmla="*/ 56019 w 77387"/>
                    <a:gd name="connsiteY3" fmla="*/ 10667 h 188326"/>
                    <a:gd name="connsiteX4" fmla="*/ 68051 w 77387"/>
                    <a:gd name="connsiteY4" fmla="*/ 113998 h 188326"/>
                    <a:gd name="connsiteX5" fmla="*/ 0 w 77387"/>
                    <a:gd name="connsiteY5" fmla="*/ 188326 h 188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7387" h="188326">
                      <a:moveTo>
                        <a:pt x="0" y="188326"/>
                      </a:moveTo>
                      <a:lnTo>
                        <a:pt x="28860" y="79415"/>
                      </a:lnTo>
                      <a:lnTo>
                        <a:pt x="24439" y="49998"/>
                      </a:lnTo>
                      <a:cubicBezTo>
                        <a:pt x="31176" y="49998"/>
                        <a:pt x="48750" y="0"/>
                        <a:pt x="56019" y="10667"/>
                      </a:cubicBezTo>
                      <a:cubicBezTo>
                        <a:pt x="63288" y="21334"/>
                        <a:pt x="77387" y="84388"/>
                        <a:pt x="68051" y="113998"/>
                      </a:cubicBezTo>
                      <a:cubicBezTo>
                        <a:pt x="58715" y="143608"/>
                        <a:pt x="25400" y="188326"/>
                        <a:pt x="0" y="1883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 rot="10441774">
                  <a:off x="4380443" y="2799541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8750">
                      <a:schemeClr val="tx2">
                        <a:lumMod val="80000"/>
                        <a:lumOff val="2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 rot="6228404">
                  <a:off x="4258762" y="2569087"/>
                  <a:ext cx="186377" cy="298835"/>
                </a:xfrm>
                <a:custGeom>
                  <a:avLst/>
                  <a:gdLst>
                    <a:gd name="connsiteX0" fmla="*/ 0 w 76200"/>
                    <a:gd name="connsiteY0" fmla="*/ 76200 h 76200"/>
                    <a:gd name="connsiteX1" fmla="*/ 38100 w 76200"/>
                    <a:gd name="connsiteY1" fmla="*/ 0 h 76200"/>
                    <a:gd name="connsiteX2" fmla="*/ 76200 w 76200"/>
                    <a:gd name="connsiteY2" fmla="*/ 76200 h 76200"/>
                    <a:gd name="connsiteX3" fmla="*/ 0 w 76200"/>
                    <a:gd name="connsiteY3" fmla="*/ 76200 h 76200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65087 w 141287"/>
                    <a:gd name="connsiteY0" fmla="*/ 119856 h 119856"/>
                    <a:gd name="connsiteX1" fmla="*/ 103187 w 141287"/>
                    <a:gd name="connsiteY1" fmla="*/ 43656 h 119856"/>
                    <a:gd name="connsiteX2" fmla="*/ 141287 w 141287"/>
                    <a:gd name="connsiteY2" fmla="*/ 119856 h 119856"/>
                    <a:gd name="connsiteX3" fmla="*/ 65087 w 141287"/>
                    <a:gd name="connsiteY3" fmla="*/ 119856 h 119856"/>
                    <a:gd name="connsiteX0" fmla="*/ 72231 w 148431"/>
                    <a:gd name="connsiteY0" fmla="*/ 119856 h 238919"/>
                    <a:gd name="connsiteX1" fmla="*/ 110331 w 148431"/>
                    <a:gd name="connsiteY1" fmla="*/ 43656 h 238919"/>
                    <a:gd name="connsiteX2" fmla="*/ 148431 w 148431"/>
                    <a:gd name="connsiteY2" fmla="*/ 119856 h 238919"/>
                    <a:gd name="connsiteX3" fmla="*/ 72231 w 148431"/>
                    <a:gd name="connsiteY3" fmla="*/ 119856 h 238919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130175 h 249238"/>
                    <a:gd name="connsiteX1" fmla="*/ 110331 w 202406"/>
                    <a:gd name="connsiteY1" fmla="*/ 53975 h 249238"/>
                    <a:gd name="connsiteX2" fmla="*/ 148431 w 202406"/>
                    <a:gd name="connsiteY2" fmla="*/ 130175 h 249238"/>
                    <a:gd name="connsiteX3" fmla="*/ 72231 w 202406"/>
                    <a:gd name="connsiteY3" fmla="*/ 130175 h 249238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  <a:gd name="connsiteX0" fmla="*/ 72231 w 202406"/>
                    <a:gd name="connsiteY0" fmla="*/ 211021 h 330084"/>
                    <a:gd name="connsiteX1" fmla="*/ 110331 w 202406"/>
                    <a:gd name="connsiteY1" fmla="*/ 134821 h 330084"/>
                    <a:gd name="connsiteX2" fmla="*/ 148431 w 202406"/>
                    <a:gd name="connsiteY2" fmla="*/ 211021 h 330084"/>
                    <a:gd name="connsiteX3" fmla="*/ 72231 w 202406"/>
                    <a:gd name="connsiteY3" fmla="*/ 211021 h 330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2406" h="330084">
                      <a:moveTo>
                        <a:pt x="72231" y="211021"/>
                      </a:moveTo>
                      <a:cubicBezTo>
                        <a:pt x="96837" y="142759"/>
                        <a:pt x="28876" y="0"/>
                        <a:pt x="110331" y="134821"/>
                      </a:cubicBezTo>
                      <a:cubicBezTo>
                        <a:pt x="144783" y="208823"/>
                        <a:pt x="202406" y="80846"/>
                        <a:pt x="148431" y="211021"/>
                      </a:cubicBezTo>
                      <a:cubicBezTo>
                        <a:pt x="108744" y="270552"/>
                        <a:pt x="0" y="330084"/>
                        <a:pt x="72231" y="2110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4000">
                      <a:schemeClr val="tx2">
                        <a:lumMod val="55000"/>
                        <a:lumOff val="45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 rot="246935">
                  <a:off x="4475982" y="2451996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5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 rot="13479996">
                  <a:off x="4085785" y="2667523"/>
                  <a:ext cx="212354" cy="132905"/>
                </a:xfrm>
                <a:custGeom>
                  <a:avLst/>
                  <a:gdLst>
                    <a:gd name="connsiteX0" fmla="*/ 0 w 228600"/>
                    <a:gd name="connsiteY0" fmla="*/ 76200 h 152400"/>
                    <a:gd name="connsiteX1" fmla="*/ 50898 w 228600"/>
                    <a:gd name="connsiteY1" fmla="*/ 12798 h 152400"/>
                    <a:gd name="connsiteX2" fmla="*/ 114300 w 228600"/>
                    <a:gd name="connsiteY2" fmla="*/ 0 h 152400"/>
                    <a:gd name="connsiteX3" fmla="*/ 177702 w 228600"/>
                    <a:gd name="connsiteY3" fmla="*/ 12798 h 152400"/>
                    <a:gd name="connsiteX4" fmla="*/ 228600 w 228600"/>
                    <a:gd name="connsiteY4" fmla="*/ 76200 h 152400"/>
                    <a:gd name="connsiteX5" fmla="*/ 177702 w 228600"/>
                    <a:gd name="connsiteY5" fmla="*/ 139602 h 152400"/>
                    <a:gd name="connsiteX6" fmla="*/ 114300 w 228600"/>
                    <a:gd name="connsiteY6" fmla="*/ 152400 h 152400"/>
                    <a:gd name="connsiteX7" fmla="*/ 50898 w 228600"/>
                    <a:gd name="connsiteY7" fmla="*/ 139602 h 152400"/>
                    <a:gd name="connsiteX8" fmla="*/ 0 w 228600"/>
                    <a:gd name="connsiteY8" fmla="*/ 76200 h 152400"/>
                    <a:gd name="connsiteX0" fmla="*/ 31798 w 260398"/>
                    <a:gd name="connsiteY0" fmla="*/ 84545 h 160745"/>
                    <a:gd name="connsiteX1" fmla="*/ 31798 w 260398"/>
                    <a:gd name="connsiteY1" fmla="*/ 8345 h 160745"/>
                    <a:gd name="connsiteX2" fmla="*/ 146098 w 260398"/>
                    <a:gd name="connsiteY2" fmla="*/ 8345 h 160745"/>
                    <a:gd name="connsiteX3" fmla="*/ 209500 w 260398"/>
                    <a:gd name="connsiteY3" fmla="*/ 21143 h 160745"/>
                    <a:gd name="connsiteX4" fmla="*/ 260398 w 260398"/>
                    <a:gd name="connsiteY4" fmla="*/ 84545 h 160745"/>
                    <a:gd name="connsiteX5" fmla="*/ 209500 w 260398"/>
                    <a:gd name="connsiteY5" fmla="*/ 147947 h 160745"/>
                    <a:gd name="connsiteX6" fmla="*/ 146098 w 260398"/>
                    <a:gd name="connsiteY6" fmla="*/ 160745 h 160745"/>
                    <a:gd name="connsiteX7" fmla="*/ 82696 w 260398"/>
                    <a:gd name="connsiteY7" fmla="*/ 147947 h 160745"/>
                    <a:gd name="connsiteX8" fmla="*/ 31798 w 260398"/>
                    <a:gd name="connsiteY8" fmla="*/ 84545 h 160745"/>
                    <a:gd name="connsiteX0" fmla="*/ 31798 w 260398"/>
                    <a:gd name="connsiteY0" fmla="*/ 84545 h 158514"/>
                    <a:gd name="connsiteX1" fmla="*/ 31798 w 260398"/>
                    <a:gd name="connsiteY1" fmla="*/ 8345 h 158514"/>
                    <a:gd name="connsiteX2" fmla="*/ 146098 w 260398"/>
                    <a:gd name="connsiteY2" fmla="*/ 8345 h 158514"/>
                    <a:gd name="connsiteX3" fmla="*/ 209500 w 260398"/>
                    <a:gd name="connsiteY3" fmla="*/ 21143 h 158514"/>
                    <a:gd name="connsiteX4" fmla="*/ 260398 w 260398"/>
                    <a:gd name="connsiteY4" fmla="*/ 84545 h 158514"/>
                    <a:gd name="connsiteX5" fmla="*/ 209500 w 260398"/>
                    <a:gd name="connsiteY5" fmla="*/ 147947 h 158514"/>
                    <a:gd name="connsiteX6" fmla="*/ 82696 w 260398"/>
                    <a:gd name="connsiteY6" fmla="*/ 147947 h 158514"/>
                    <a:gd name="connsiteX7" fmla="*/ 31798 w 260398"/>
                    <a:gd name="connsiteY7" fmla="*/ 84545 h 158514"/>
                    <a:gd name="connsiteX0" fmla="*/ 31798 w 230634"/>
                    <a:gd name="connsiteY0" fmla="*/ 84545 h 169081"/>
                    <a:gd name="connsiteX1" fmla="*/ 31798 w 230634"/>
                    <a:gd name="connsiteY1" fmla="*/ 8345 h 169081"/>
                    <a:gd name="connsiteX2" fmla="*/ 146098 w 230634"/>
                    <a:gd name="connsiteY2" fmla="*/ 8345 h 169081"/>
                    <a:gd name="connsiteX3" fmla="*/ 209500 w 230634"/>
                    <a:gd name="connsiteY3" fmla="*/ 21143 h 169081"/>
                    <a:gd name="connsiteX4" fmla="*/ 209500 w 230634"/>
                    <a:gd name="connsiteY4" fmla="*/ 147947 h 169081"/>
                    <a:gd name="connsiteX5" fmla="*/ 82696 w 230634"/>
                    <a:gd name="connsiteY5" fmla="*/ 147947 h 169081"/>
                    <a:gd name="connsiteX6" fmla="*/ 31798 w 230634"/>
                    <a:gd name="connsiteY6" fmla="*/ 84545 h 169081"/>
                    <a:gd name="connsiteX0" fmla="*/ 31798 w 291287"/>
                    <a:gd name="connsiteY0" fmla="*/ 258772 h 374479"/>
                    <a:gd name="connsiteX1" fmla="*/ 31798 w 291287"/>
                    <a:gd name="connsiteY1" fmla="*/ 182572 h 374479"/>
                    <a:gd name="connsiteX2" fmla="*/ 146098 w 291287"/>
                    <a:gd name="connsiteY2" fmla="*/ 182572 h 374479"/>
                    <a:gd name="connsiteX3" fmla="*/ 280720 w 291287"/>
                    <a:gd name="connsiteY3" fmla="*/ 8344 h 374479"/>
                    <a:gd name="connsiteX4" fmla="*/ 209500 w 291287"/>
                    <a:gd name="connsiteY4" fmla="*/ 322174 h 374479"/>
                    <a:gd name="connsiteX5" fmla="*/ 82696 w 291287"/>
                    <a:gd name="connsiteY5" fmla="*/ 322174 h 374479"/>
                    <a:gd name="connsiteX6" fmla="*/ 31798 w 291287"/>
                    <a:gd name="connsiteY6" fmla="*/ 258772 h 374479"/>
                    <a:gd name="connsiteX0" fmla="*/ 8483 w 299773"/>
                    <a:gd name="connsiteY0" fmla="*/ 251249 h 374479"/>
                    <a:gd name="connsiteX1" fmla="*/ 40284 w 299773"/>
                    <a:gd name="connsiteY1" fmla="*/ 182572 h 374479"/>
                    <a:gd name="connsiteX2" fmla="*/ 154584 w 299773"/>
                    <a:gd name="connsiteY2" fmla="*/ 182572 h 374479"/>
                    <a:gd name="connsiteX3" fmla="*/ 289206 w 299773"/>
                    <a:gd name="connsiteY3" fmla="*/ 8344 h 374479"/>
                    <a:gd name="connsiteX4" fmla="*/ 217986 w 299773"/>
                    <a:gd name="connsiteY4" fmla="*/ 322174 h 374479"/>
                    <a:gd name="connsiteX5" fmla="*/ 91182 w 299773"/>
                    <a:gd name="connsiteY5" fmla="*/ 322174 h 374479"/>
                    <a:gd name="connsiteX6" fmla="*/ 8483 w 299773"/>
                    <a:gd name="connsiteY6" fmla="*/ 251249 h 374479"/>
                    <a:gd name="connsiteX0" fmla="*/ 89942 w 381232"/>
                    <a:gd name="connsiteY0" fmla="*/ 251249 h 675616"/>
                    <a:gd name="connsiteX1" fmla="*/ 121743 w 381232"/>
                    <a:gd name="connsiteY1" fmla="*/ 182572 h 675616"/>
                    <a:gd name="connsiteX2" fmla="*/ 236043 w 381232"/>
                    <a:gd name="connsiteY2" fmla="*/ 182572 h 675616"/>
                    <a:gd name="connsiteX3" fmla="*/ 370665 w 381232"/>
                    <a:gd name="connsiteY3" fmla="*/ 8344 h 675616"/>
                    <a:gd name="connsiteX4" fmla="*/ 299445 w 381232"/>
                    <a:gd name="connsiteY4" fmla="*/ 322174 h 675616"/>
                    <a:gd name="connsiteX5" fmla="*/ 172641 w 381232"/>
                    <a:gd name="connsiteY5" fmla="*/ 322174 h 675616"/>
                    <a:gd name="connsiteX6" fmla="*/ 89942 w 381232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89943 w 381233"/>
                    <a:gd name="connsiteY0" fmla="*/ 251249 h 675616"/>
                    <a:gd name="connsiteX1" fmla="*/ 121744 w 381233"/>
                    <a:gd name="connsiteY1" fmla="*/ 182572 h 675616"/>
                    <a:gd name="connsiteX2" fmla="*/ 236044 w 381233"/>
                    <a:gd name="connsiteY2" fmla="*/ 182572 h 675616"/>
                    <a:gd name="connsiteX3" fmla="*/ 370666 w 381233"/>
                    <a:gd name="connsiteY3" fmla="*/ 8344 h 675616"/>
                    <a:gd name="connsiteX4" fmla="*/ 299446 w 381233"/>
                    <a:gd name="connsiteY4" fmla="*/ 322174 h 675616"/>
                    <a:gd name="connsiteX5" fmla="*/ 172642 w 381233"/>
                    <a:gd name="connsiteY5" fmla="*/ 322174 h 675616"/>
                    <a:gd name="connsiteX6" fmla="*/ 89943 w 381233"/>
                    <a:gd name="connsiteY6" fmla="*/ 251249 h 675616"/>
                    <a:gd name="connsiteX0" fmla="*/ 111424 w 402714"/>
                    <a:gd name="connsiteY0" fmla="*/ 251249 h 675616"/>
                    <a:gd name="connsiteX1" fmla="*/ 143225 w 402714"/>
                    <a:gd name="connsiteY1" fmla="*/ 182572 h 675616"/>
                    <a:gd name="connsiteX2" fmla="*/ 257525 w 402714"/>
                    <a:gd name="connsiteY2" fmla="*/ 182572 h 675616"/>
                    <a:gd name="connsiteX3" fmla="*/ 392147 w 402714"/>
                    <a:gd name="connsiteY3" fmla="*/ 8344 h 675616"/>
                    <a:gd name="connsiteX4" fmla="*/ 320927 w 402714"/>
                    <a:gd name="connsiteY4" fmla="*/ 322174 h 675616"/>
                    <a:gd name="connsiteX5" fmla="*/ 194123 w 402714"/>
                    <a:gd name="connsiteY5" fmla="*/ 322174 h 675616"/>
                    <a:gd name="connsiteX6" fmla="*/ 111424 w 402714"/>
                    <a:gd name="connsiteY6" fmla="*/ 251249 h 675616"/>
                    <a:gd name="connsiteX0" fmla="*/ 111424 w 422188"/>
                    <a:gd name="connsiteY0" fmla="*/ 251249 h 675616"/>
                    <a:gd name="connsiteX1" fmla="*/ 143225 w 422188"/>
                    <a:gd name="connsiteY1" fmla="*/ 182572 h 675616"/>
                    <a:gd name="connsiteX2" fmla="*/ 257525 w 422188"/>
                    <a:gd name="connsiteY2" fmla="*/ 182572 h 675616"/>
                    <a:gd name="connsiteX3" fmla="*/ 392147 w 422188"/>
                    <a:gd name="connsiteY3" fmla="*/ 8344 h 675616"/>
                    <a:gd name="connsiteX4" fmla="*/ 320927 w 422188"/>
                    <a:gd name="connsiteY4" fmla="*/ 322174 h 675616"/>
                    <a:gd name="connsiteX5" fmla="*/ 194123 w 422188"/>
                    <a:gd name="connsiteY5" fmla="*/ 322174 h 675616"/>
                    <a:gd name="connsiteX6" fmla="*/ 111424 w 422188"/>
                    <a:gd name="connsiteY6" fmla="*/ 251249 h 675616"/>
                    <a:gd name="connsiteX0" fmla="*/ 89943 w 400707"/>
                    <a:gd name="connsiteY0" fmla="*/ 251249 h 675616"/>
                    <a:gd name="connsiteX1" fmla="*/ 236044 w 400707"/>
                    <a:gd name="connsiteY1" fmla="*/ 182572 h 675616"/>
                    <a:gd name="connsiteX2" fmla="*/ 370666 w 400707"/>
                    <a:gd name="connsiteY2" fmla="*/ 8344 h 675616"/>
                    <a:gd name="connsiteX3" fmla="*/ 299446 w 400707"/>
                    <a:gd name="connsiteY3" fmla="*/ 322174 h 675616"/>
                    <a:gd name="connsiteX4" fmla="*/ 172642 w 400707"/>
                    <a:gd name="connsiteY4" fmla="*/ 322174 h 675616"/>
                    <a:gd name="connsiteX5" fmla="*/ 89943 w 400707"/>
                    <a:gd name="connsiteY5" fmla="*/ 251249 h 675616"/>
                    <a:gd name="connsiteX0" fmla="*/ 89943 w 400707"/>
                    <a:gd name="connsiteY0" fmla="*/ 302916 h 727283"/>
                    <a:gd name="connsiteX1" fmla="*/ 174268 w 400707"/>
                    <a:gd name="connsiteY1" fmla="*/ 29037 h 727283"/>
                    <a:gd name="connsiteX2" fmla="*/ 370666 w 400707"/>
                    <a:gd name="connsiteY2" fmla="*/ 60011 h 727283"/>
                    <a:gd name="connsiteX3" fmla="*/ 299446 w 400707"/>
                    <a:gd name="connsiteY3" fmla="*/ 373841 h 727283"/>
                    <a:gd name="connsiteX4" fmla="*/ 172642 w 400707"/>
                    <a:gd name="connsiteY4" fmla="*/ 373841 h 727283"/>
                    <a:gd name="connsiteX5" fmla="*/ 89943 w 400707"/>
                    <a:gd name="connsiteY5" fmla="*/ 302916 h 72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0707" h="727283">
                      <a:moveTo>
                        <a:pt x="89943" y="302916"/>
                      </a:moveTo>
                      <a:cubicBezTo>
                        <a:pt x="100510" y="279649"/>
                        <a:pt x="127481" y="69521"/>
                        <a:pt x="174268" y="29037"/>
                      </a:cubicBezTo>
                      <a:cubicBezTo>
                        <a:pt x="215755" y="-1"/>
                        <a:pt x="351890" y="51666"/>
                        <a:pt x="370666" y="60011"/>
                      </a:cubicBezTo>
                      <a:cubicBezTo>
                        <a:pt x="400707" y="211950"/>
                        <a:pt x="332450" y="321536"/>
                        <a:pt x="299446" y="373841"/>
                      </a:cubicBezTo>
                      <a:cubicBezTo>
                        <a:pt x="266442" y="426146"/>
                        <a:pt x="218697" y="423897"/>
                        <a:pt x="172642" y="373841"/>
                      </a:cubicBezTo>
                      <a:cubicBezTo>
                        <a:pt x="96994" y="389603"/>
                        <a:pt x="0" y="727283"/>
                        <a:pt x="89943" y="3029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5000">
                      <a:schemeClr val="tx2">
                        <a:lumMod val="30000"/>
                        <a:lumOff val="70000"/>
                      </a:schemeClr>
                    </a:gs>
                    <a:gs pos="20000">
                      <a:schemeClr val="tx2"/>
                    </a:gs>
                    <a:gs pos="21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sp3d prstMaterial="matte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88" name="Straight Arrow Connector 87"/>
            <p:cNvCxnSpPr/>
            <p:nvPr/>
          </p:nvCxnSpPr>
          <p:spPr>
            <a:xfrm flipH="1">
              <a:off x="1746832" y="2057400"/>
              <a:ext cx="5768" cy="26292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H="1">
              <a:off x="1701571" y="3256643"/>
              <a:ext cx="5768" cy="26292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948297" y="1000296"/>
              <a:ext cx="1815864" cy="200261"/>
            </a:xfrm>
            <a:prstGeom prst="rect">
              <a:avLst/>
            </a:prstGeom>
            <a:noFill/>
          </p:spPr>
          <p:txBody>
            <a:bodyPr wrap="none" tIns="0" bIns="0" rtlCol="0">
              <a:normAutofit fontScale="92500" lnSpcReduction="10000"/>
            </a:bodyPr>
            <a:lstStyle/>
            <a:p>
              <a:pPr marL="0" marR="0" lvl="0" indent="0" algn="ctr" defTabSz="4389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itchFamily="34" charset="0"/>
                </a:rPr>
                <a:t>CaCl</a:t>
              </a:r>
              <a:r>
                <a:rPr kumimoji="0" lang="en-US" sz="1400" b="1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itchFamily="34" charset="0"/>
                </a:rPr>
                <a:t>2</a:t>
              </a:r>
              <a:r>
                <a:rPr kumimoji="0" lang="en-US" sz="1400" b="1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itchFamily="34" charset="0"/>
                </a:rPr>
                <a:t> solution</a:t>
              </a: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798443" y="1169996"/>
              <a:ext cx="1815864" cy="200261"/>
            </a:xfrm>
            <a:prstGeom prst="rect">
              <a:avLst/>
            </a:prstGeom>
            <a:noFill/>
          </p:spPr>
          <p:txBody>
            <a:bodyPr wrap="none" tIns="0" bIns="0" rtlCol="0">
              <a:normAutofit fontScale="92500" lnSpcReduction="10000"/>
            </a:bodyPr>
            <a:lstStyle/>
            <a:p>
              <a:pPr marL="0" marR="0" lvl="0" indent="0" algn="ctr" defTabSz="4389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itchFamily="34" charset="0"/>
                </a:rPr>
                <a:t>Alginate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2365" y="1163661"/>
              <a:ext cx="1815864" cy="200261"/>
            </a:xfrm>
            <a:prstGeom prst="rect">
              <a:avLst/>
            </a:prstGeom>
            <a:noFill/>
          </p:spPr>
          <p:txBody>
            <a:bodyPr wrap="none" tIns="0" bIns="0" rtlCol="0">
              <a:normAutofit fontScale="92500" lnSpcReduction="10000"/>
            </a:bodyPr>
            <a:lstStyle/>
            <a:p>
              <a:pPr marL="0" marR="0" lvl="0" indent="0" algn="ctr" defTabSz="4389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itchFamily="34" charset="0"/>
                </a:rPr>
                <a:t>Membrane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-216540" y="1965179"/>
              <a:ext cx="1815865" cy="200261"/>
            </a:xfrm>
            <a:prstGeom prst="rect">
              <a:avLst/>
            </a:prstGeom>
            <a:noFill/>
          </p:spPr>
          <p:txBody>
            <a:bodyPr wrap="none" tIns="0" bIns="0" rtlCol="0">
              <a:normAutofit fontScale="92500" lnSpcReduction="10000"/>
            </a:bodyPr>
            <a:lstStyle/>
            <a:p>
              <a:pPr marL="0" marR="0" lvl="0" indent="0" algn="ctr" defTabSz="4389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itchFamily="34" charset="0"/>
                </a:rPr>
                <a:t>Tumor Cell</a:t>
              </a: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1845003" y="1174574"/>
              <a:ext cx="181653" cy="361744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H="1">
              <a:off x="2490899" y="1351381"/>
              <a:ext cx="180964" cy="346053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V="1">
              <a:off x="737884" y="1750259"/>
              <a:ext cx="148767" cy="228747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1176728" y="1361953"/>
              <a:ext cx="176978" cy="273846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/>
            <p:cNvSpPr txBox="1"/>
            <p:nvPr/>
          </p:nvSpPr>
          <p:spPr>
            <a:xfrm>
              <a:off x="168186" y="2170042"/>
              <a:ext cx="1815865" cy="200261"/>
            </a:xfrm>
            <a:prstGeom prst="rect">
              <a:avLst/>
            </a:prstGeom>
            <a:noFill/>
          </p:spPr>
          <p:txBody>
            <a:bodyPr wrap="none" tIns="0" bIns="0" rtlCol="0">
              <a:normAutofit fontScale="92500" lnSpcReduction="10000"/>
            </a:bodyPr>
            <a:lstStyle/>
            <a:p>
              <a:pPr marL="0" marR="0" lvl="0" indent="0" algn="ctr" defTabSz="4389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itchFamily="34" charset="0"/>
                </a:rPr>
                <a:t>Plexiglass</a:t>
              </a: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 flipV="1">
              <a:off x="1232365" y="1837588"/>
              <a:ext cx="203356" cy="324351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/>
          <p:cNvSpPr txBox="1"/>
          <p:nvPr/>
        </p:nvSpPr>
        <p:spPr>
          <a:xfrm>
            <a:off x="642346" y="158236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3743896" y="1582367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830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39598</TotalTime>
  <Words>22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DelNero</dc:creator>
  <cp:lastModifiedBy>DelNero</cp:lastModifiedBy>
  <cp:revision>150</cp:revision>
  <dcterms:created xsi:type="dcterms:W3CDTF">2013-05-22T18:18:25Z</dcterms:created>
  <dcterms:modified xsi:type="dcterms:W3CDTF">2014-08-14T22:51:25Z</dcterms:modified>
</cp:coreProperties>
</file>