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9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78" autoAdjust="0"/>
  </p:normalViewPr>
  <p:slideViewPr>
    <p:cSldViewPr>
      <p:cViewPr>
        <p:scale>
          <a:sx n="100" d="100"/>
          <a:sy n="100" d="100"/>
        </p:scale>
        <p:origin x="-1980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70233-723E-49A9-A273-74829ADB7931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09CF5-D9B8-4E59-9D78-27AC8DBD3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2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09CF5-D9B8-4E59-9D78-27AC8DBD3A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06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09CF5-D9B8-4E59-9D78-27AC8DBD3A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32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09CF5-D9B8-4E59-9D78-27AC8DBD3A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06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2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39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8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17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38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1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36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6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4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0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D7104-ACDB-4766-9024-3854271FA40B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9F95D-5EA0-49CF-847A-3A5274C64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151" y="35332"/>
            <a:ext cx="286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S1, </a:t>
            </a:r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file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90380"/>
              </p:ext>
            </p:extLst>
          </p:nvPr>
        </p:nvGraphicFramePr>
        <p:xfrm>
          <a:off x="1524000" y="1397000"/>
          <a:ext cx="6216350" cy="293215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75792"/>
                <a:gridCol w="1224136"/>
                <a:gridCol w="1329882"/>
                <a:gridCol w="1243270"/>
                <a:gridCol w="1243270"/>
              </a:tblGrid>
              <a:tr h="920477">
                <a:tc>
                  <a:txBody>
                    <a:bodyPr/>
                    <a:lstStyle/>
                    <a:p>
                      <a:pPr algn="ctr"/>
                      <a:r>
                        <a:rPr lang="da-DK" b="0" dirty="0" err="1" smtClean="0">
                          <a:solidFill>
                            <a:schemeClr val="tx1"/>
                          </a:solidFill>
                        </a:rPr>
                        <a:t>Figure</a:t>
                      </a:r>
                      <a:r>
                        <a:rPr lang="da-DK" b="0" dirty="0" smtClean="0">
                          <a:solidFill>
                            <a:schemeClr val="tx1"/>
                          </a:solidFill>
                        </a:rPr>
                        <a:t> 1A</a:t>
                      </a:r>
                      <a:endParaRPr lang="da-DK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b="0" dirty="0" err="1" smtClean="0">
                          <a:solidFill>
                            <a:schemeClr val="tx1"/>
                          </a:solidFill>
                        </a:rPr>
                        <a:t>Figure</a:t>
                      </a:r>
                      <a:r>
                        <a:rPr lang="da-DK" b="0" dirty="0" smtClean="0">
                          <a:solidFill>
                            <a:schemeClr val="tx1"/>
                          </a:solidFill>
                        </a:rPr>
                        <a:t> 1B</a:t>
                      </a:r>
                      <a:endParaRPr lang="da-DK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b="0" dirty="0" err="1" smtClean="0">
                          <a:solidFill>
                            <a:schemeClr val="tx1"/>
                          </a:solidFill>
                        </a:rPr>
                        <a:t>Figure</a:t>
                      </a:r>
                      <a:r>
                        <a:rPr lang="da-DK" b="0" dirty="0" smtClean="0">
                          <a:solidFill>
                            <a:schemeClr val="tx1"/>
                          </a:solidFill>
                        </a:rPr>
                        <a:t> 1C</a:t>
                      </a:r>
                      <a:endParaRPr lang="da-DK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b="0" dirty="0" err="1" smtClean="0">
                          <a:solidFill>
                            <a:schemeClr val="tx1"/>
                          </a:solidFill>
                        </a:rPr>
                        <a:t>Figure</a:t>
                      </a:r>
                      <a:r>
                        <a:rPr lang="da-DK" b="0" dirty="0" smtClean="0">
                          <a:solidFill>
                            <a:schemeClr val="tx1"/>
                          </a:solidFill>
                        </a:rPr>
                        <a:t> 2A</a:t>
                      </a:r>
                      <a:endParaRPr lang="da-DK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b="0" dirty="0" err="1" smtClean="0">
                          <a:solidFill>
                            <a:schemeClr val="tx1"/>
                          </a:solidFill>
                        </a:rPr>
                        <a:t>Figure</a:t>
                      </a:r>
                      <a:r>
                        <a:rPr lang="da-DK" b="0" dirty="0" smtClean="0">
                          <a:solidFill>
                            <a:schemeClr val="tx1"/>
                          </a:solidFill>
                        </a:rPr>
                        <a:t> 2B</a:t>
                      </a:r>
                      <a:endParaRPr lang="da-DK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33292"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K562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 smtClean="0"/>
                        <a:t> Gm12878</a:t>
                      </a:r>
                    </a:p>
                    <a:p>
                      <a:pPr algn="ctr"/>
                      <a:r>
                        <a:rPr lang="sv-SE" dirty="0" smtClean="0"/>
                        <a:t>HeLa-S3</a:t>
                      </a:r>
                    </a:p>
                    <a:p>
                      <a:pPr algn="ctr"/>
                      <a:r>
                        <a:rPr lang="sv-SE" dirty="0" smtClean="0"/>
                        <a:t>HepG2</a:t>
                      </a:r>
                    </a:p>
                    <a:p>
                      <a:pPr algn="ctr"/>
                      <a:r>
                        <a:rPr lang="sv-SE" dirty="0" smtClean="0"/>
                        <a:t>K562</a:t>
                      </a:r>
                    </a:p>
                    <a:p>
                      <a:pPr algn="ctr"/>
                      <a:r>
                        <a:rPr lang="sv-SE" dirty="0" smtClean="0"/>
                        <a:t>MCF7</a:t>
                      </a:r>
                      <a:endParaRPr lang="da-DK" baseline="0" dirty="0" smtClean="0"/>
                    </a:p>
                    <a:p>
                      <a:pPr algn="ctr"/>
                      <a:endParaRPr lang="da-DK" baseline="0" dirty="0" smtClean="0"/>
                    </a:p>
                    <a:p>
                      <a:pPr algn="ctr"/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Gm12878</a:t>
                      </a:r>
                    </a:p>
                    <a:p>
                      <a:pPr algn="ctr"/>
                      <a:r>
                        <a:rPr lang="da-DK" dirty="0" smtClean="0"/>
                        <a:t>HeLa-S3</a:t>
                      </a:r>
                    </a:p>
                    <a:p>
                      <a:pPr algn="ctr"/>
                      <a:r>
                        <a:rPr lang="da-DK" dirty="0" smtClean="0"/>
                        <a:t>HepG2</a:t>
                      </a:r>
                    </a:p>
                    <a:p>
                      <a:pPr algn="ctr"/>
                      <a:r>
                        <a:rPr lang="da-DK" dirty="0" smtClean="0"/>
                        <a:t>K562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K562</a:t>
                      </a:r>
                    </a:p>
                    <a:p>
                      <a:pPr algn="ctr"/>
                      <a:r>
                        <a:rPr lang="da-DK" dirty="0" smtClean="0"/>
                        <a:t>MCF7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H1</a:t>
                      </a:r>
                      <a:r>
                        <a:rPr lang="da-DK" baseline="0" dirty="0" smtClean="0"/>
                        <a:t> </a:t>
                      </a:r>
                      <a:r>
                        <a:rPr lang="da-DK" dirty="0" err="1" smtClean="0"/>
                        <a:t>hESC</a:t>
                      </a:r>
                      <a:endParaRPr lang="da-DK" dirty="0" smtClean="0"/>
                    </a:p>
                    <a:p>
                      <a:pPr algn="ctr"/>
                      <a:r>
                        <a:rPr lang="da-DK" dirty="0" smtClean="0"/>
                        <a:t>K562</a:t>
                      </a:r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79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151" y="35332"/>
            <a:ext cx="286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S2, </a:t>
            </a:r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file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2000" y="414366"/>
            <a:ext cx="8640000" cy="602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5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151" y="35332"/>
            <a:ext cx="286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S3, </a:t>
            </a:r>
            <a:r>
              <a:rPr lang="da-DK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da-DK" dirty="0" smtClean="0">
                <a:latin typeface="Arial" panose="020B0604020202020204" pitchFamily="34" charset="0"/>
                <a:cs typeface="Arial" panose="020B0604020202020204" pitchFamily="34" charset="0"/>
              </a:rPr>
              <a:t> file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962025"/>
            <a:ext cx="826770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3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5463</TotalTime>
  <Words>47</Words>
  <Application>Microsoft Office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Martin</cp:lastModifiedBy>
  <cp:revision>89</cp:revision>
  <dcterms:created xsi:type="dcterms:W3CDTF">2013-09-10T20:36:27Z</dcterms:created>
  <dcterms:modified xsi:type="dcterms:W3CDTF">2015-03-06T12:32:36Z</dcterms:modified>
</cp:coreProperties>
</file>