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56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11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02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28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16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48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84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8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53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82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263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06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FF4EB-778F-4C0B-A2AF-CBCCE0534121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BE386-20AD-4B43-A15C-F0B4891154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6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7" name="Group 4336"/>
          <p:cNvGrpSpPr/>
          <p:nvPr/>
        </p:nvGrpSpPr>
        <p:grpSpPr>
          <a:xfrm>
            <a:off x="608213" y="754504"/>
            <a:ext cx="8065137" cy="5572454"/>
            <a:chOff x="104775" y="1131888"/>
            <a:chExt cx="9286875" cy="5353824"/>
          </a:xfrm>
        </p:grpSpPr>
        <p:sp>
          <p:nvSpPr>
            <p:cNvPr id="4149" name="Line 18"/>
            <p:cNvSpPr>
              <a:spLocks noChangeShapeType="1"/>
            </p:cNvSpPr>
            <p:nvPr/>
          </p:nvSpPr>
          <p:spPr bwMode="auto">
            <a:xfrm>
              <a:off x="104775" y="5913438"/>
              <a:ext cx="9286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0" name="Line 19"/>
            <p:cNvSpPr>
              <a:spLocks noChangeShapeType="1"/>
            </p:cNvSpPr>
            <p:nvPr/>
          </p:nvSpPr>
          <p:spPr bwMode="auto">
            <a:xfrm>
              <a:off x="1905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1" name="Line 20"/>
            <p:cNvSpPr>
              <a:spLocks noChangeShapeType="1"/>
            </p:cNvSpPr>
            <p:nvPr/>
          </p:nvSpPr>
          <p:spPr bwMode="auto">
            <a:xfrm>
              <a:off x="5143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2" name="Line 21"/>
            <p:cNvSpPr>
              <a:spLocks noChangeShapeType="1"/>
            </p:cNvSpPr>
            <p:nvPr/>
          </p:nvSpPr>
          <p:spPr bwMode="auto">
            <a:xfrm>
              <a:off x="8286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3" name="Line 22"/>
            <p:cNvSpPr>
              <a:spLocks noChangeShapeType="1"/>
            </p:cNvSpPr>
            <p:nvPr/>
          </p:nvSpPr>
          <p:spPr bwMode="auto">
            <a:xfrm>
              <a:off x="14668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4" name="Line 23"/>
            <p:cNvSpPr>
              <a:spLocks noChangeShapeType="1"/>
            </p:cNvSpPr>
            <p:nvPr/>
          </p:nvSpPr>
          <p:spPr bwMode="auto">
            <a:xfrm>
              <a:off x="17811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5" name="Line 24"/>
            <p:cNvSpPr>
              <a:spLocks noChangeShapeType="1"/>
            </p:cNvSpPr>
            <p:nvPr/>
          </p:nvSpPr>
          <p:spPr bwMode="auto">
            <a:xfrm>
              <a:off x="20955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6" name="Line 25"/>
            <p:cNvSpPr>
              <a:spLocks noChangeShapeType="1"/>
            </p:cNvSpPr>
            <p:nvPr/>
          </p:nvSpPr>
          <p:spPr bwMode="auto">
            <a:xfrm>
              <a:off x="27336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7" name="Line 26"/>
            <p:cNvSpPr>
              <a:spLocks noChangeShapeType="1"/>
            </p:cNvSpPr>
            <p:nvPr/>
          </p:nvSpPr>
          <p:spPr bwMode="auto">
            <a:xfrm>
              <a:off x="30480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8" name="Line 27"/>
            <p:cNvSpPr>
              <a:spLocks noChangeShapeType="1"/>
            </p:cNvSpPr>
            <p:nvPr/>
          </p:nvSpPr>
          <p:spPr bwMode="auto">
            <a:xfrm>
              <a:off x="33623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9" name="Line 28"/>
            <p:cNvSpPr>
              <a:spLocks noChangeShapeType="1"/>
            </p:cNvSpPr>
            <p:nvPr/>
          </p:nvSpPr>
          <p:spPr bwMode="auto">
            <a:xfrm>
              <a:off x="40005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0" name="Line 29"/>
            <p:cNvSpPr>
              <a:spLocks noChangeShapeType="1"/>
            </p:cNvSpPr>
            <p:nvPr/>
          </p:nvSpPr>
          <p:spPr bwMode="auto">
            <a:xfrm>
              <a:off x="43148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1" name="Line 30"/>
            <p:cNvSpPr>
              <a:spLocks noChangeShapeType="1"/>
            </p:cNvSpPr>
            <p:nvPr/>
          </p:nvSpPr>
          <p:spPr bwMode="auto">
            <a:xfrm>
              <a:off x="46291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2" name="Line 31"/>
            <p:cNvSpPr>
              <a:spLocks noChangeShapeType="1"/>
            </p:cNvSpPr>
            <p:nvPr/>
          </p:nvSpPr>
          <p:spPr bwMode="auto">
            <a:xfrm>
              <a:off x="52673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3" name="Line 32"/>
            <p:cNvSpPr>
              <a:spLocks noChangeShapeType="1"/>
            </p:cNvSpPr>
            <p:nvPr/>
          </p:nvSpPr>
          <p:spPr bwMode="auto">
            <a:xfrm>
              <a:off x="55816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4" name="Line 33"/>
            <p:cNvSpPr>
              <a:spLocks noChangeShapeType="1"/>
            </p:cNvSpPr>
            <p:nvPr/>
          </p:nvSpPr>
          <p:spPr bwMode="auto">
            <a:xfrm>
              <a:off x="58959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5" name="Line 34"/>
            <p:cNvSpPr>
              <a:spLocks noChangeShapeType="1"/>
            </p:cNvSpPr>
            <p:nvPr/>
          </p:nvSpPr>
          <p:spPr bwMode="auto">
            <a:xfrm>
              <a:off x="65341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6" name="Line 35"/>
            <p:cNvSpPr>
              <a:spLocks noChangeShapeType="1"/>
            </p:cNvSpPr>
            <p:nvPr/>
          </p:nvSpPr>
          <p:spPr bwMode="auto">
            <a:xfrm>
              <a:off x="68484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7" name="Line 36"/>
            <p:cNvSpPr>
              <a:spLocks noChangeShapeType="1"/>
            </p:cNvSpPr>
            <p:nvPr/>
          </p:nvSpPr>
          <p:spPr bwMode="auto">
            <a:xfrm>
              <a:off x="71723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8" name="Line 37"/>
            <p:cNvSpPr>
              <a:spLocks noChangeShapeType="1"/>
            </p:cNvSpPr>
            <p:nvPr/>
          </p:nvSpPr>
          <p:spPr bwMode="auto">
            <a:xfrm>
              <a:off x="78009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9" name="Line 38"/>
            <p:cNvSpPr>
              <a:spLocks noChangeShapeType="1"/>
            </p:cNvSpPr>
            <p:nvPr/>
          </p:nvSpPr>
          <p:spPr bwMode="auto">
            <a:xfrm>
              <a:off x="81153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0" name="Line 39"/>
            <p:cNvSpPr>
              <a:spLocks noChangeShapeType="1"/>
            </p:cNvSpPr>
            <p:nvPr/>
          </p:nvSpPr>
          <p:spPr bwMode="auto">
            <a:xfrm>
              <a:off x="84391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1" name="Line 40"/>
            <p:cNvSpPr>
              <a:spLocks noChangeShapeType="1"/>
            </p:cNvSpPr>
            <p:nvPr/>
          </p:nvSpPr>
          <p:spPr bwMode="auto">
            <a:xfrm>
              <a:off x="90678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2" name="Line 41"/>
            <p:cNvSpPr>
              <a:spLocks noChangeShapeType="1"/>
            </p:cNvSpPr>
            <p:nvPr/>
          </p:nvSpPr>
          <p:spPr bwMode="auto">
            <a:xfrm>
              <a:off x="93916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3" name="Line 42"/>
            <p:cNvSpPr>
              <a:spLocks noChangeShapeType="1"/>
            </p:cNvSpPr>
            <p:nvPr/>
          </p:nvSpPr>
          <p:spPr bwMode="auto">
            <a:xfrm>
              <a:off x="133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4" name="Line 43"/>
            <p:cNvSpPr>
              <a:spLocks noChangeShapeType="1"/>
            </p:cNvSpPr>
            <p:nvPr/>
          </p:nvSpPr>
          <p:spPr bwMode="auto">
            <a:xfrm>
              <a:off x="257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5" name="Line 44"/>
            <p:cNvSpPr>
              <a:spLocks noChangeShapeType="1"/>
            </p:cNvSpPr>
            <p:nvPr/>
          </p:nvSpPr>
          <p:spPr bwMode="auto">
            <a:xfrm>
              <a:off x="3238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6" name="Line 45"/>
            <p:cNvSpPr>
              <a:spLocks noChangeShapeType="1"/>
            </p:cNvSpPr>
            <p:nvPr/>
          </p:nvSpPr>
          <p:spPr bwMode="auto">
            <a:xfrm>
              <a:off x="381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7" name="Line 46"/>
            <p:cNvSpPr>
              <a:spLocks noChangeShapeType="1"/>
            </p:cNvSpPr>
            <p:nvPr/>
          </p:nvSpPr>
          <p:spPr bwMode="auto">
            <a:xfrm>
              <a:off x="447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8" name="Line 47"/>
            <p:cNvSpPr>
              <a:spLocks noChangeShapeType="1"/>
            </p:cNvSpPr>
            <p:nvPr/>
          </p:nvSpPr>
          <p:spPr bwMode="auto">
            <a:xfrm>
              <a:off x="571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9" name="Line 48"/>
            <p:cNvSpPr>
              <a:spLocks noChangeShapeType="1"/>
            </p:cNvSpPr>
            <p:nvPr/>
          </p:nvSpPr>
          <p:spPr bwMode="auto">
            <a:xfrm>
              <a:off x="638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0" name="Line 49"/>
            <p:cNvSpPr>
              <a:spLocks noChangeShapeType="1"/>
            </p:cNvSpPr>
            <p:nvPr/>
          </p:nvSpPr>
          <p:spPr bwMode="auto">
            <a:xfrm>
              <a:off x="7048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1" name="Line 50"/>
            <p:cNvSpPr>
              <a:spLocks noChangeShapeType="1"/>
            </p:cNvSpPr>
            <p:nvPr/>
          </p:nvSpPr>
          <p:spPr bwMode="auto">
            <a:xfrm>
              <a:off x="762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2" name="Line 51"/>
            <p:cNvSpPr>
              <a:spLocks noChangeShapeType="1"/>
            </p:cNvSpPr>
            <p:nvPr/>
          </p:nvSpPr>
          <p:spPr bwMode="auto">
            <a:xfrm>
              <a:off x="895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3" name="Line 52"/>
            <p:cNvSpPr>
              <a:spLocks noChangeShapeType="1"/>
            </p:cNvSpPr>
            <p:nvPr/>
          </p:nvSpPr>
          <p:spPr bwMode="auto">
            <a:xfrm>
              <a:off x="952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4" name="Line 53"/>
            <p:cNvSpPr>
              <a:spLocks noChangeShapeType="1"/>
            </p:cNvSpPr>
            <p:nvPr/>
          </p:nvSpPr>
          <p:spPr bwMode="auto">
            <a:xfrm>
              <a:off x="1019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5" name="Line 54"/>
            <p:cNvSpPr>
              <a:spLocks noChangeShapeType="1"/>
            </p:cNvSpPr>
            <p:nvPr/>
          </p:nvSpPr>
          <p:spPr bwMode="auto">
            <a:xfrm>
              <a:off x="10858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6" name="Line 55"/>
            <p:cNvSpPr>
              <a:spLocks noChangeShapeType="1"/>
            </p:cNvSpPr>
            <p:nvPr/>
          </p:nvSpPr>
          <p:spPr bwMode="auto">
            <a:xfrm>
              <a:off x="1209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7" name="Line 56"/>
            <p:cNvSpPr>
              <a:spLocks noChangeShapeType="1"/>
            </p:cNvSpPr>
            <p:nvPr/>
          </p:nvSpPr>
          <p:spPr bwMode="auto">
            <a:xfrm>
              <a:off x="1276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8" name="Line 57"/>
            <p:cNvSpPr>
              <a:spLocks noChangeShapeType="1"/>
            </p:cNvSpPr>
            <p:nvPr/>
          </p:nvSpPr>
          <p:spPr bwMode="auto">
            <a:xfrm>
              <a:off x="1333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9" name="Line 58"/>
            <p:cNvSpPr>
              <a:spLocks noChangeShapeType="1"/>
            </p:cNvSpPr>
            <p:nvPr/>
          </p:nvSpPr>
          <p:spPr bwMode="auto">
            <a:xfrm>
              <a:off x="1400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0" name="Line 59"/>
            <p:cNvSpPr>
              <a:spLocks noChangeShapeType="1"/>
            </p:cNvSpPr>
            <p:nvPr/>
          </p:nvSpPr>
          <p:spPr bwMode="auto">
            <a:xfrm>
              <a:off x="1524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1" name="Line 60"/>
            <p:cNvSpPr>
              <a:spLocks noChangeShapeType="1"/>
            </p:cNvSpPr>
            <p:nvPr/>
          </p:nvSpPr>
          <p:spPr bwMode="auto">
            <a:xfrm>
              <a:off x="1590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2" name="Line 61"/>
            <p:cNvSpPr>
              <a:spLocks noChangeShapeType="1"/>
            </p:cNvSpPr>
            <p:nvPr/>
          </p:nvSpPr>
          <p:spPr bwMode="auto">
            <a:xfrm>
              <a:off x="1657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3" name="Line 62"/>
            <p:cNvSpPr>
              <a:spLocks noChangeShapeType="1"/>
            </p:cNvSpPr>
            <p:nvPr/>
          </p:nvSpPr>
          <p:spPr bwMode="auto">
            <a:xfrm>
              <a:off x="1714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4" name="Line 63"/>
            <p:cNvSpPr>
              <a:spLocks noChangeShapeType="1"/>
            </p:cNvSpPr>
            <p:nvPr/>
          </p:nvSpPr>
          <p:spPr bwMode="auto">
            <a:xfrm>
              <a:off x="18478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5" name="Line 64"/>
            <p:cNvSpPr>
              <a:spLocks noChangeShapeType="1"/>
            </p:cNvSpPr>
            <p:nvPr/>
          </p:nvSpPr>
          <p:spPr bwMode="auto">
            <a:xfrm>
              <a:off x="1905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6" name="Line 65"/>
            <p:cNvSpPr>
              <a:spLocks noChangeShapeType="1"/>
            </p:cNvSpPr>
            <p:nvPr/>
          </p:nvSpPr>
          <p:spPr bwMode="auto">
            <a:xfrm>
              <a:off x="1971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7" name="Line 66"/>
            <p:cNvSpPr>
              <a:spLocks noChangeShapeType="1"/>
            </p:cNvSpPr>
            <p:nvPr/>
          </p:nvSpPr>
          <p:spPr bwMode="auto">
            <a:xfrm>
              <a:off x="2028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8" name="Line 67"/>
            <p:cNvSpPr>
              <a:spLocks noChangeShapeType="1"/>
            </p:cNvSpPr>
            <p:nvPr/>
          </p:nvSpPr>
          <p:spPr bwMode="auto">
            <a:xfrm>
              <a:off x="2162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9" name="Line 68"/>
            <p:cNvSpPr>
              <a:spLocks noChangeShapeType="1"/>
            </p:cNvSpPr>
            <p:nvPr/>
          </p:nvSpPr>
          <p:spPr bwMode="auto">
            <a:xfrm>
              <a:off x="2219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0" name="Line 69"/>
            <p:cNvSpPr>
              <a:spLocks noChangeShapeType="1"/>
            </p:cNvSpPr>
            <p:nvPr/>
          </p:nvSpPr>
          <p:spPr bwMode="auto">
            <a:xfrm>
              <a:off x="2286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1" name="Line 70"/>
            <p:cNvSpPr>
              <a:spLocks noChangeShapeType="1"/>
            </p:cNvSpPr>
            <p:nvPr/>
          </p:nvSpPr>
          <p:spPr bwMode="auto">
            <a:xfrm>
              <a:off x="2352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2" name="Line 71"/>
            <p:cNvSpPr>
              <a:spLocks noChangeShapeType="1"/>
            </p:cNvSpPr>
            <p:nvPr/>
          </p:nvSpPr>
          <p:spPr bwMode="auto">
            <a:xfrm>
              <a:off x="2476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3" name="Line 72"/>
            <p:cNvSpPr>
              <a:spLocks noChangeShapeType="1"/>
            </p:cNvSpPr>
            <p:nvPr/>
          </p:nvSpPr>
          <p:spPr bwMode="auto">
            <a:xfrm>
              <a:off x="2543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4" name="Line 73"/>
            <p:cNvSpPr>
              <a:spLocks noChangeShapeType="1"/>
            </p:cNvSpPr>
            <p:nvPr/>
          </p:nvSpPr>
          <p:spPr bwMode="auto">
            <a:xfrm>
              <a:off x="2600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5" name="Line 74"/>
            <p:cNvSpPr>
              <a:spLocks noChangeShapeType="1"/>
            </p:cNvSpPr>
            <p:nvPr/>
          </p:nvSpPr>
          <p:spPr bwMode="auto">
            <a:xfrm>
              <a:off x="2667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6" name="Line 75"/>
            <p:cNvSpPr>
              <a:spLocks noChangeShapeType="1"/>
            </p:cNvSpPr>
            <p:nvPr/>
          </p:nvSpPr>
          <p:spPr bwMode="auto">
            <a:xfrm>
              <a:off x="2790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7" name="Line 76"/>
            <p:cNvSpPr>
              <a:spLocks noChangeShapeType="1"/>
            </p:cNvSpPr>
            <p:nvPr/>
          </p:nvSpPr>
          <p:spPr bwMode="auto">
            <a:xfrm>
              <a:off x="2857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8" name="Line 77"/>
            <p:cNvSpPr>
              <a:spLocks noChangeShapeType="1"/>
            </p:cNvSpPr>
            <p:nvPr/>
          </p:nvSpPr>
          <p:spPr bwMode="auto">
            <a:xfrm>
              <a:off x="2924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9" name="Line 78"/>
            <p:cNvSpPr>
              <a:spLocks noChangeShapeType="1"/>
            </p:cNvSpPr>
            <p:nvPr/>
          </p:nvSpPr>
          <p:spPr bwMode="auto">
            <a:xfrm>
              <a:off x="2981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0" name="Line 79"/>
            <p:cNvSpPr>
              <a:spLocks noChangeShapeType="1"/>
            </p:cNvSpPr>
            <p:nvPr/>
          </p:nvSpPr>
          <p:spPr bwMode="auto">
            <a:xfrm>
              <a:off x="3114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1" name="Line 80"/>
            <p:cNvSpPr>
              <a:spLocks noChangeShapeType="1"/>
            </p:cNvSpPr>
            <p:nvPr/>
          </p:nvSpPr>
          <p:spPr bwMode="auto">
            <a:xfrm>
              <a:off x="3171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2" name="Line 81"/>
            <p:cNvSpPr>
              <a:spLocks noChangeShapeType="1"/>
            </p:cNvSpPr>
            <p:nvPr/>
          </p:nvSpPr>
          <p:spPr bwMode="auto">
            <a:xfrm>
              <a:off x="3238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3" name="Line 82"/>
            <p:cNvSpPr>
              <a:spLocks noChangeShapeType="1"/>
            </p:cNvSpPr>
            <p:nvPr/>
          </p:nvSpPr>
          <p:spPr bwMode="auto">
            <a:xfrm>
              <a:off x="3305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4" name="Line 83"/>
            <p:cNvSpPr>
              <a:spLocks noChangeShapeType="1"/>
            </p:cNvSpPr>
            <p:nvPr/>
          </p:nvSpPr>
          <p:spPr bwMode="auto">
            <a:xfrm>
              <a:off x="3429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5" name="Line 84"/>
            <p:cNvSpPr>
              <a:spLocks noChangeShapeType="1"/>
            </p:cNvSpPr>
            <p:nvPr/>
          </p:nvSpPr>
          <p:spPr bwMode="auto">
            <a:xfrm>
              <a:off x="3495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6" name="Line 85"/>
            <p:cNvSpPr>
              <a:spLocks noChangeShapeType="1"/>
            </p:cNvSpPr>
            <p:nvPr/>
          </p:nvSpPr>
          <p:spPr bwMode="auto">
            <a:xfrm>
              <a:off x="3552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7" name="Line 86"/>
            <p:cNvSpPr>
              <a:spLocks noChangeShapeType="1"/>
            </p:cNvSpPr>
            <p:nvPr/>
          </p:nvSpPr>
          <p:spPr bwMode="auto">
            <a:xfrm>
              <a:off x="3619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8" name="Line 87"/>
            <p:cNvSpPr>
              <a:spLocks noChangeShapeType="1"/>
            </p:cNvSpPr>
            <p:nvPr/>
          </p:nvSpPr>
          <p:spPr bwMode="auto">
            <a:xfrm>
              <a:off x="3743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9" name="Line 88"/>
            <p:cNvSpPr>
              <a:spLocks noChangeShapeType="1"/>
            </p:cNvSpPr>
            <p:nvPr/>
          </p:nvSpPr>
          <p:spPr bwMode="auto">
            <a:xfrm>
              <a:off x="3810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0" name="Line 89"/>
            <p:cNvSpPr>
              <a:spLocks noChangeShapeType="1"/>
            </p:cNvSpPr>
            <p:nvPr/>
          </p:nvSpPr>
          <p:spPr bwMode="auto">
            <a:xfrm>
              <a:off x="3867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1" name="Line 90"/>
            <p:cNvSpPr>
              <a:spLocks noChangeShapeType="1"/>
            </p:cNvSpPr>
            <p:nvPr/>
          </p:nvSpPr>
          <p:spPr bwMode="auto">
            <a:xfrm>
              <a:off x="3933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2" name="Line 91"/>
            <p:cNvSpPr>
              <a:spLocks noChangeShapeType="1"/>
            </p:cNvSpPr>
            <p:nvPr/>
          </p:nvSpPr>
          <p:spPr bwMode="auto">
            <a:xfrm>
              <a:off x="4057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3" name="Line 92"/>
            <p:cNvSpPr>
              <a:spLocks noChangeShapeType="1"/>
            </p:cNvSpPr>
            <p:nvPr/>
          </p:nvSpPr>
          <p:spPr bwMode="auto">
            <a:xfrm>
              <a:off x="4124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4" name="Line 93"/>
            <p:cNvSpPr>
              <a:spLocks noChangeShapeType="1"/>
            </p:cNvSpPr>
            <p:nvPr/>
          </p:nvSpPr>
          <p:spPr bwMode="auto">
            <a:xfrm>
              <a:off x="4191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5" name="Line 94"/>
            <p:cNvSpPr>
              <a:spLocks noChangeShapeType="1"/>
            </p:cNvSpPr>
            <p:nvPr/>
          </p:nvSpPr>
          <p:spPr bwMode="auto">
            <a:xfrm>
              <a:off x="4248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6" name="Line 95"/>
            <p:cNvSpPr>
              <a:spLocks noChangeShapeType="1"/>
            </p:cNvSpPr>
            <p:nvPr/>
          </p:nvSpPr>
          <p:spPr bwMode="auto">
            <a:xfrm>
              <a:off x="4381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7" name="Line 96"/>
            <p:cNvSpPr>
              <a:spLocks noChangeShapeType="1"/>
            </p:cNvSpPr>
            <p:nvPr/>
          </p:nvSpPr>
          <p:spPr bwMode="auto">
            <a:xfrm>
              <a:off x="4438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8" name="Line 97"/>
            <p:cNvSpPr>
              <a:spLocks noChangeShapeType="1"/>
            </p:cNvSpPr>
            <p:nvPr/>
          </p:nvSpPr>
          <p:spPr bwMode="auto">
            <a:xfrm>
              <a:off x="4505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9" name="Line 98"/>
            <p:cNvSpPr>
              <a:spLocks noChangeShapeType="1"/>
            </p:cNvSpPr>
            <p:nvPr/>
          </p:nvSpPr>
          <p:spPr bwMode="auto">
            <a:xfrm>
              <a:off x="4572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0" name="Line 99"/>
            <p:cNvSpPr>
              <a:spLocks noChangeShapeType="1"/>
            </p:cNvSpPr>
            <p:nvPr/>
          </p:nvSpPr>
          <p:spPr bwMode="auto">
            <a:xfrm>
              <a:off x="4695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1" name="Line 100"/>
            <p:cNvSpPr>
              <a:spLocks noChangeShapeType="1"/>
            </p:cNvSpPr>
            <p:nvPr/>
          </p:nvSpPr>
          <p:spPr bwMode="auto">
            <a:xfrm>
              <a:off x="4762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2" name="Line 101"/>
            <p:cNvSpPr>
              <a:spLocks noChangeShapeType="1"/>
            </p:cNvSpPr>
            <p:nvPr/>
          </p:nvSpPr>
          <p:spPr bwMode="auto">
            <a:xfrm>
              <a:off x="4819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3" name="Line 102"/>
            <p:cNvSpPr>
              <a:spLocks noChangeShapeType="1"/>
            </p:cNvSpPr>
            <p:nvPr/>
          </p:nvSpPr>
          <p:spPr bwMode="auto">
            <a:xfrm>
              <a:off x="4886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4" name="Line 103"/>
            <p:cNvSpPr>
              <a:spLocks noChangeShapeType="1"/>
            </p:cNvSpPr>
            <p:nvPr/>
          </p:nvSpPr>
          <p:spPr bwMode="auto">
            <a:xfrm>
              <a:off x="5010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5" name="Line 104"/>
            <p:cNvSpPr>
              <a:spLocks noChangeShapeType="1"/>
            </p:cNvSpPr>
            <p:nvPr/>
          </p:nvSpPr>
          <p:spPr bwMode="auto">
            <a:xfrm>
              <a:off x="5076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6" name="Line 105"/>
            <p:cNvSpPr>
              <a:spLocks noChangeShapeType="1"/>
            </p:cNvSpPr>
            <p:nvPr/>
          </p:nvSpPr>
          <p:spPr bwMode="auto">
            <a:xfrm>
              <a:off x="5143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7" name="Line 106"/>
            <p:cNvSpPr>
              <a:spLocks noChangeShapeType="1"/>
            </p:cNvSpPr>
            <p:nvPr/>
          </p:nvSpPr>
          <p:spPr bwMode="auto">
            <a:xfrm>
              <a:off x="5200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8" name="Line 107"/>
            <p:cNvSpPr>
              <a:spLocks noChangeShapeType="1"/>
            </p:cNvSpPr>
            <p:nvPr/>
          </p:nvSpPr>
          <p:spPr bwMode="auto">
            <a:xfrm>
              <a:off x="5334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9" name="Line 108"/>
            <p:cNvSpPr>
              <a:spLocks noChangeShapeType="1"/>
            </p:cNvSpPr>
            <p:nvPr/>
          </p:nvSpPr>
          <p:spPr bwMode="auto">
            <a:xfrm>
              <a:off x="5391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0" name="Line 109"/>
            <p:cNvSpPr>
              <a:spLocks noChangeShapeType="1"/>
            </p:cNvSpPr>
            <p:nvPr/>
          </p:nvSpPr>
          <p:spPr bwMode="auto">
            <a:xfrm>
              <a:off x="5457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1" name="Line 110"/>
            <p:cNvSpPr>
              <a:spLocks noChangeShapeType="1"/>
            </p:cNvSpPr>
            <p:nvPr/>
          </p:nvSpPr>
          <p:spPr bwMode="auto">
            <a:xfrm>
              <a:off x="5524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2" name="Line 111"/>
            <p:cNvSpPr>
              <a:spLocks noChangeShapeType="1"/>
            </p:cNvSpPr>
            <p:nvPr/>
          </p:nvSpPr>
          <p:spPr bwMode="auto">
            <a:xfrm>
              <a:off x="5648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3" name="Line 112"/>
            <p:cNvSpPr>
              <a:spLocks noChangeShapeType="1"/>
            </p:cNvSpPr>
            <p:nvPr/>
          </p:nvSpPr>
          <p:spPr bwMode="auto">
            <a:xfrm>
              <a:off x="5705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4" name="Line 113"/>
            <p:cNvSpPr>
              <a:spLocks noChangeShapeType="1"/>
            </p:cNvSpPr>
            <p:nvPr/>
          </p:nvSpPr>
          <p:spPr bwMode="auto">
            <a:xfrm>
              <a:off x="5772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5" name="Line 114"/>
            <p:cNvSpPr>
              <a:spLocks noChangeShapeType="1"/>
            </p:cNvSpPr>
            <p:nvPr/>
          </p:nvSpPr>
          <p:spPr bwMode="auto">
            <a:xfrm>
              <a:off x="5838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6" name="Line 115"/>
            <p:cNvSpPr>
              <a:spLocks noChangeShapeType="1"/>
            </p:cNvSpPr>
            <p:nvPr/>
          </p:nvSpPr>
          <p:spPr bwMode="auto">
            <a:xfrm>
              <a:off x="5962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7" name="Line 116"/>
            <p:cNvSpPr>
              <a:spLocks noChangeShapeType="1"/>
            </p:cNvSpPr>
            <p:nvPr/>
          </p:nvSpPr>
          <p:spPr bwMode="auto">
            <a:xfrm>
              <a:off x="6029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8" name="Line 117"/>
            <p:cNvSpPr>
              <a:spLocks noChangeShapeType="1"/>
            </p:cNvSpPr>
            <p:nvPr/>
          </p:nvSpPr>
          <p:spPr bwMode="auto">
            <a:xfrm>
              <a:off x="6086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9" name="Line 118"/>
            <p:cNvSpPr>
              <a:spLocks noChangeShapeType="1"/>
            </p:cNvSpPr>
            <p:nvPr/>
          </p:nvSpPr>
          <p:spPr bwMode="auto">
            <a:xfrm>
              <a:off x="6153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0" name="Line 119"/>
            <p:cNvSpPr>
              <a:spLocks noChangeShapeType="1"/>
            </p:cNvSpPr>
            <p:nvPr/>
          </p:nvSpPr>
          <p:spPr bwMode="auto">
            <a:xfrm>
              <a:off x="6276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1" name="Line 120"/>
            <p:cNvSpPr>
              <a:spLocks noChangeShapeType="1"/>
            </p:cNvSpPr>
            <p:nvPr/>
          </p:nvSpPr>
          <p:spPr bwMode="auto">
            <a:xfrm>
              <a:off x="6343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2" name="Line 121"/>
            <p:cNvSpPr>
              <a:spLocks noChangeShapeType="1"/>
            </p:cNvSpPr>
            <p:nvPr/>
          </p:nvSpPr>
          <p:spPr bwMode="auto">
            <a:xfrm>
              <a:off x="6410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3" name="Line 122"/>
            <p:cNvSpPr>
              <a:spLocks noChangeShapeType="1"/>
            </p:cNvSpPr>
            <p:nvPr/>
          </p:nvSpPr>
          <p:spPr bwMode="auto">
            <a:xfrm>
              <a:off x="6467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4" name="Line 123"/>
            <p:cNvSpPr>
              <a:spLocks noChangeShapeType="1"/>
            </p:cNvSpPr>
            <p:nvPr/>
          </p:nvSpPr>
          <p:spPr bwMode="auto">
            <a:xfrm>
              <a:off x="6600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5" name="Line 124"/>
            <p:cNvSpPr>
              <a:spLocks noChangeShapeType="1"/>
            </p:cNvSpPr>
            <p:nvPr/>
          </p:nvSpPr>
          <p:spPr bwMode="auto">
            <a:xfrm>
              <a:off x="6657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6" name="Line 125"/>
            <p:cNvSpPr>
              <a:spLocks noChangeShapeType="1"/>
            </p:cNvSpPr>
            <p:nvPr/>
          </p:nvSpPr>
          <p:spPr bwMode="auto">
            <a:xfrm>
              <a:off x="6724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7" name="Line 126"/>
            <p:cNvSpPr>
              <a:spLocks noChangeShapeType="1"/>
            </p:cNvSpPr>
            <p:nvPr/>
          </p:nvSpPr>
          <p:spPr bwMode="auto">
            <a:xfrm>
              <a:off x="6791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8" name="Line 127"/>
            <p:cNvSpPr>
              <a:spLocks noChangeShapeType="1"/>
            </p:cNvSpPr>
            <p:nvPr/>
          </p:nvSpPr>
          <p:spPr bwMode="auto">
            <a:xfrm>
              <a:off x="6915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9" name="Line 128"/>
            <p:cNvSpPr>
              <a:spLocks noChangeShapeType="1"/>
            </p:cNvSpPr>
            <p:nvPr/>
          </p:nvSpPr>
          <p:spPr bwMode="auto">
            <a:xfrm>
              <a:off x="6981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0" name="Line 129"/>
            <p:cNvSpPr>
              <a:spLocks noChangeShapeType="1"/>
            </p:cNvSpPr>
            <p:nvPr/>
          </p:nvSpPr>
          <p:spPr bwMode="auto">
            <a:xfrm>
              <a:off x="7038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1" name="Line 130"/>
            <p:cNvSpPr>
              <a:spLocks noChangeShapeType="1"/>
            </p:cNvSpPr>
            <p:nvPr/>
          </p:nvSpPr>
          <p:spPr bwMode="auto">
            <a:xfrm>
              <a:off x="7105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2" name="Line 131"/>
            <p:cNvSpPr>
              <a:spLocks noChangeShapeType="1"/>
            </p:cNvSpPr>
            <p:nvPr/>
          </p:nvSpPr>
          <p:spPr bwMode="auto">
            <a:xfrm>
              <a:off x="7229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3" name="Line 132"/>
            <p:cNvSpPr>
              <a:spLocks noChangeShapeType="1"/>
            </p:cNvSpPr>
            <p:nvPr/>
          </p:nvSpPr>
          <p:spPr bwMode="auto">
            <a:xfrm>
              <a:off x="7296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4" name="Line 133"/>
            <p:cNvSpPr>
              <a:spLocks noChangeShapeType="1"/>
            </p:cNvSpPr>
            <p:nvPr/>
          </p:nvSpPr>
          <p:spPr bwMode="auto">
            <a:xfrm>
              <a:off x="7362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5" name="Line 134"/>
            <p:cNvSpPr>
              <a:spLocks noChangeShapeType="1"/>
            </p:cNvSpPr>
            <p:nvPr/>
          </p:nvSpPr>
          <p:spPr bwMode="auto">
            <a:xfrm>
              <a:off x="7419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6" name="Line 135"/>
            <p:cNvSpPr>
              <a:spLocks noChangeShapeType="1"/>
            </p:cNvSpPr>
            <p:nvPr/>
          </p:nvSpPr>
          <p:spPr bwMode="auto">
            <a:xfrm>
              <a:off x="7543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7" name="Line 136"/>
            <p:cNvSpPr>
              <a:spLocks noChangeShapeType="1"/>
            </p:cNvSpPr>
            <p:nvPr/>
          </p:nvSpPr>
          <p:spPr bwMode="auto">
            <a:xfrm>
              <a:off x="7610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8" name="Line 137"/>
            <p:cNvSpPr>
              <a:spLocks noChangeShapeType="1"/>
            </p:cNvSpPr>
            <p:nvPr/>
          </p:nvSpPr>
          <p:spPr bwMode="auto">
            <a:xfrm>
              <a:off x="7677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9" name="Line 138"/>
            <p:cNvSpPr>
              <a:spLocks noChangeShapeType="1"/>
            </p:cNvSpPr>
            <p:nvPr/>
          </p:nvSpPr>
          <p:spPr bwMode="auto">
            <a:xfrm>
              <a:off x="7734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0" name="Line 139"/>
            <p:cNvSpPr>
              <a:spLocks noChangeShapeType="1"/>
            </p:cNvSpPr>
            <p:nvPr/>
          </p:nvSpPr>
          <p:spPr bwMode="auto">
            <a:xfrm>
              <a:off x="7867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1" name="Line 140"/>
            <p:cNvSpPr>
              <a:spLocks noChangeShapeType="1"/>
            </p:cNvSpPr>
            <p:nvPr/>
          </p:nvSpPr>
          <p:spPr bwMode="auto">
            <a:xfrm>
              <a:off x="7924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2" name="Line 141"/>
            <p:cNvSpPr>
              <a:spLocks noChangeShapeType="1"/>
            </p:cNvSpPr>
            <p:nvPr/>
          </p:nvSpPr>
          <p:spPr bwMode="auto">
            <a:xfrm>
              <a:off x="7991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3" name="Line 142"/>
            <p:cNvSpPr>
              <a:spLocks noChangeShapeType="1"/>
            </p:cNvSpPr>
            <p:nvPr/>
          </p:nvSpPr>
          <p:spPr bwMode="auto">
            <a:xfrm>
              <a:off x="8058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4" name="Line 143"/>
            <p:cNvSpPr>
              <a:spLocks noChangeShapeType="1"/>
            </p:cNvSpPr>
            <p:nvPr/>
          </p:nvSpPr>
          <p:spPr bwMode="auto">
            <a:xfrm>
              <a:off x="8181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5" name="Line 144"/>
            <p:cNvSpPr>
              <a:spLocks noChangeShapeType="1"/>
            </p:cNvSpPr>
            <p:nvPr/>
          </p:nvSpPr>
          <p:spPr bwMode="auto">
            <a:xfrm>
              <a:off x="8248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6" name="Line 145"/>
            <p:cNvSpPr>
              <a:spLocks noChangeShapeType="1"/>
            </p:cNvSpPr>
            <p:nvPr/>
          </p:nvSpPr>
          <p:spPr bwMode="auto">
            <a:xfrm>
              <a:off x="8305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7" name="Line 146"/>
            <p:cNvSpPr>
              <a:spLocks noChangeShapeType="1"/>
            </p:cNvSpPr>
            <p:nvPr/>
          </p:nvSpPr>
          <p:spPr bwMode="auto">
            <a:xfrm>
              <a:off x="8372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8" name="Line 147"/>
            <p:cNvSpPr>
              <a:spLocks noChangeShapeType="1"/>
            </p:cNvSpPr>
            <p:nvPr/>
          </p:nvSpPr>
          <p:spPr bwMode="auto">
            <a:xfrm>
              <a:off x="8496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9" name="Line 148"/>
            <p:cNvSpPr>
              <a:spLocks noChangeShapeType="1"/>
            </p:cNvSpPr>
            <p:nvPr/>
          </p:nvSpPr>
          <p:spPr bwMode="auto">
            <a:xfrm>
              <a:off x="8562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0" name="Line 149"/>
            <p:cNvSpPr>
              <a:spLocks noChangeShapeType="1"/>
            </p:cNvSpPr>
            <p:nvPr/>
          </p:nvSpPr>
          <p:spPr bwMode="auto">
            <a:xfrm>
              <a:off x="8629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1" name="Line 150"/>
            <p:cNvSpPr>
              <a:spLocks noChangeShapeType="1"/>
            </p:cNvSpPr>
            <p:nvPr/>
          </p:nvSpPr>
          <p:spPr bwMode="auto">
            <a:xfrm>
              <a:off x="8686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2" name="Line 151"/>
            <p:cNvSpPr>
              <a:spLocks noChangeShapeType="1"/>
            </p:cNvSpPr>
            <p:nvPr/>
          </p:nvSpPr>
          <p:spPr bwMode="auto">
            <a:xfrm>
              <a:off x="8820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3" name="Line 152"/>
            <p:cNvSpPr>
              <a:spLocks noChangeShapeType="1"/>
            </p:cNvSpPr>
            <p:nvPr/>
          </p:nvSpPr>
          <p:spPr bwMode="auto">
            <a:xfrm>
              <a:off x="8877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4" name="Line 153"/>
            <p:cNvSpPr>
              <a:spLocks noChangeShapeType="1"/>
            </p:cNvSpPr>
            <p:nvPr/>
          </p:nvSpPr>
          <p:spPr bwMode="auto">
            <a:xfrm>
              <a:off x="8943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5" name="Line 154"/>
            <p:cNvSpPr>
              <a:spLocks noChangeShapeType="1"/>
            </p:cNvSpPr>
            <p:nvPr/>
          </p:nvSpPr>
          <p:spPr bwMode="auto">
            <a:xfrm>
              <a:off x="9010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6" name="Line 155"/>
            <p:cNvSpPr>
              <a:spLocks noChangeShapeType="1"/>
            </p:cNvSpPr>
            <p:nvPr/>
          </p:nvSpPr>
          <p:spPr bwMode="auto">
            <a:xfrm>
              <a:off x="9134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7" name="Line 156"/>
            <p:cNvSpPr>
              <a:spLocks noChangeShapeType="1"/>
            </p:cNvSpPr>
            <p:nvPr/>
          </p:nvSpPr>
          <p:spPr bwMode="auto">
            <a:xfrm>
              <a:off x="9201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8" name="Line 157"/>
            <p:cNvSpPr>
              <a:spLocks noChangeShapeType="1"/>
            </p:cNvSpPr>
            <p:nvPr/>
          </p:nvSpPr>
          <p:spPr bwMode="auto">
            <a:xfrm>
              <a:off x="9258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9" name="Line 158"/>
            <p:cNvSpPr>
              <a:spLocks noChangeShapeType="1"/>
            </p:cNvSpPr>
            <p:nvPr/>
          </p:nvSpPr>
          <p:spPr bwMode="auto">
            <a:xfrm>
              <a:off x="9324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0" name="Line 159"/>
            <p:cNvSpPr>
              <a:spLocks noChangeShapeType="1"/>
            </p:cNvSpPr>
            <p:nvPr/>
          </p:nvSpPr>
          <p:spPr bwMode="auto">
            <a:xfrm>
              <a:off x="114300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1" name="Rectangle 160"/>
            <p:cNvSpPr>
              <a:spLocks noChangeArrowheads="1"/>
            </p:cNvSpPr>
            <p:nvPr/>
          </p:nvSpPr>
          <p:spPr bwMode="auto">
            <a:xfrm>
              <a:off x="985838" y="6008688"/>
              <a:ext cx="3847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400</a:t>
              </a:r>
              <a:endPara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92" name="Line 161"/>
            <p:cNvSpPr>
              <a:spLocks noChangeShapeType="1"/>
            </p:cNvSpPr>
            <p:nvPr/>
          </p:nvSpPr>
          <p:spPr bwMode="auto">
            <a:xfrm>
              <a:off x="240982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3" name="Rectangle 162"/>
            <p:cNvSpPr>
              <a:spLocks noChangeArrowheads="1"/>
            </p:cNvSpPr>
            <p:nvPr/>
          </p:nvSpPr>
          <p:spPr bwMode="auto">
            <a:xfrm>
              <a:off x="2252663" y="6008688"/>
              <a:ext cx="3847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94" name="Line 163"/>
            <p:cNvSpPr>
              <a:spLocks noChangeShapeType="1"/>
            </p:cNvSpPr>
            <p:nvPr/>
          </p:nvSpPr>
          <p:spPr bwMode="auto">
            <a:xfrm>
              <a:off x="368617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5" name="Rectangle 164"/>
            <p:cNvSpPr>
              <a:spLocks noChangeArrowheads="1"/>
            </p:cNvSpPr>
            <p:nvPr/>
          </p:nvSpPr>
          <p:spPr bwMode="auto">
            <a:xfrm>
              <a:off x="3529013" y="6008688"/>
              <a:ext cx="3847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96" name="Line 165"/>
            <p:cNvSpPr>
              <a:spLocks noChangeShapeType="1"/>
            </p:cNvSpPr>
            <p:nvPr/>
          </p:nvSpPr>
          <p:spPr bwMode="auto">
            <a:xfrm>
              <a:off x="495300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7" name="Rectangle 166"/>
            <p:cNvSpPr>
              <a:spLocks noChangeArrowheads="1"/>
            </p:cNvSpPr>
            <p:nvPr/>
          </p:nvSpPr>
          <p:spPr bwMode="auto">
            <a:xfrm>
              <a:off x="4752975" y="6008688"/>
              <a:ext cx="5129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98" name="Line 167"/>
            <p:cNvSpPr>
              <a:spLocks noChangeShapeType="1"/>
            </p:cNvSpPr>
            <p:nvPr/>
          </p:nvSpPr>
          <p:spPr bwMode="auto">
            <a:xfrm>
              <a:off x="621982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9" name="Rectangle 168"/>
            <p:cNvSpPr>
              <a:spLocks noChangeArrowheads="1"/>
            </p:cNvSpPr>
            <p:nvPr/>
          </p:nvSpPr>
          <p:spPr bwMode="auto">
            <a:xfrm>
              <a:off x="6019800" y="6008688"/>
              <a:ext cx="5129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300" name="Line 169"/>
            <p:cNvSpPr>
              <a:spLocks noChangeShapeType="1"/>
            </p:cNvSpPr>
            <p:nvPr/>
          </p:nvSpPr>
          <p:spPr bwMode="auto">
            <a:xfrm>
              <a:off x="748665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1" name="Rectangle 170"/>
            <p:cNvSpPr>
              <a:spLocks noChangeArrowheads="1"/>
            </p:cNvSpPr>
            <p:nvPr/>
          </p:nvSpPr>
          <p:spPr bwMode="auto">
            <a:xfrm>
              <a:off x="7286625" y="6008688"/>
              <a:ext cx="5129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1400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302" name="Line 171"/>
            <p:cNvSpPr>
              <a:spLocks noChangeShapeType="1"/>
            </p:cNvSpPr>
            <p:nvPr/>
          </p:nvSpPr>
          <p:spPr bwMode="auto">
            <a:xfrm>
              <a:off x="875347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3" name="Rectangle 172"/>
            <p:cNvSpPr>
              <a:spLocks noChangeArrowheads="1"/>
            </p:cNvSpPr>
            <p:nvPr/>
          </p:nvSpPr>
          <p:spPr bwMode="auto">
            <a:xfrm>
              <a:off x="8553450" y="6008688"/>
              <a:ext cx="5129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304" name="Rectangle 173"/>
            <p:cNvSpPr>
              <a:spLocks noChangeArrowheads="1"/>
            </p:cNvSpPr>
            <p:nvPr/>
          </p:nvSpPr>
          <p:spPr bwMode="auto">
            <a:xfrm>
              <a:off x="4586288" y="6208713"/>
              <a:ext cx="3847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m/z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104" name="Freeform 239"/>
            <p:cNvSpPr>
              <a:spLocks/>
            </p:cNvSpPr>
            <p:nvPr/>
          </p:nvSpPr>
          <p:spPr bwMode="auto">
            <a:xfrm>
              <a:off x="104775" y="1131888"/>
              <a:ext cx="9286875" cy="4772025"/>
            </a:xfrm>
            <a:custGeom>
              <a:avLst/>
              <a:gdLst>
                <a:gd name="T0" fmla="*/ 15 w 975"/>
                <a:gd name="T1" fmla="*/ 501 h 501"/>
                <a:gd name="T2" fmla="*/ 31 w 975"/>
                <a:gd name="T3" fmla="*/ 501 h 501"/>
                <a:gd name="T4" fmla="*/ 46 w 975"/>
                <a:gd name="T5" fmla="*/ 501 h 501"/>
                <a:gd name="T6" fmla="*/ 62 w 975"/>
                <a:gd name="T7" fmla="*/ 501 h 501"/>
                <a:gd name="T8" fmla="*/ 77 w 975"/>
                <a:gd name="T9" fmla="*/ 501 h 501"/>
                <a:gd name="T10" fmla="*/ 93 w 975"/>
                <a:gd name="T11" fmla="*/ 501 h 501"/>
                <a:gd name="T12" fmla="*/ 109 w 975"/>
                <a:gd name="T13" fmla="*/ 501 h 501"/>
                <a:gd name="T14" fmla="*/ 124 w 975"/>
                <a:gd name="T15" fmla="*/ 501 h 501"/>
                <a:gd name="T16" fmla="*/ 140 w 975"/>
                <a:gd name="T17" fmla="*/ 501 h 501"/>
                <a:gd name="T18" fmla="*/ 156 w 975"/>
                <a:gd name="T19" fmla="*/ 501 h 501"/>
                <a:gd name="T20" fmla="*/ 173 w 975"/>
                <a:gd name="T21" fmla="*/ 501 h 501"/>
                <a:gd name="T22" fmla="*/ 188 w 975"/>
                <a:gd name="T23" fmla="*/ 501 h 501"/>
                <a:gd name="T24" fmla="*/ 204 w 975"/>
                <a:gd name="T25" fmla="*/ 501 h 501"/>
                <a:gd name="T26" fmla="*/ 221 w 975"/>
                <a:gd name="T27" fmla="*/ 501 h 501"/>
                <a:gd name="T28" fmla="*/ 236 w 975"/>
                <a:gd name="T29" fmla="*/ 501 h 501"/>
                <a:gd name="T30" fmla="*/ 252 w 975"/>
                <a:gd name="T31" fmla="*/ 501 h 501"/>
                <a:gd name="T32" fmla="*/ 268 w 975"/>
                <a:gd name="T33" fmla="*/ 501 h 501"/>
                <a:gd name="T34" fmla="*/ 283 w 975"/>
                <a:gd name="T35" fmla="*/ 501 h 501"/>
                <a:gd name="T36" fmla="*/ 299 w 975"/>
                <a:gd name="T37" fmla="*/ 501 h 501"/>
                <a:gd name="T38" fmla="*/ 314 w 975"/>
                <a:gd name="T39" fmla="*/ 501 h 501"/>
                <a:gd name="T40" fmla="*/ 330 w 975"/>
                <a:gd name="T41" fmla="*/ 501 h 501"/>
                <a:gd name="T42" fmla="*/ 345 w 975"/>
                <a:gd name="T43" fmla="*/ 501 h 501"/>
                <a:gd name="T44" fmla="*/ 362 w 975"/>
                <a:gd name="T45" fmla="*/ 501 h 501"/>
                <a:gd name="T46" fmla="*/ 377 w 975"/>
                <a:gd name="T47" fmla="*/ 501 h 501"/>
                <a:gd name="T48" fmla="*/ 393 w 975"/>
                <a:gd name="T49" fmla="*/ 501 h 501"/>
                <a:gd name="T50" fmla="*/ 408 w 975"/>
                <a:gd name="T51" fmla="*/ 501 h 501"/>
                <a:gd name="T52" fmla="*/ 424 w 975"/>
                <a:gd name="T53" fmla="*/ 501 h 501"/>
                <a:gd name="T54" fmla="*/ 439 w 975"/>
                <a:gd name="T55" fmla="*/ 501 h 501"/>
                <a:gd name="T56" fmla="*/ 455 w 975"/>
                <a:gd name="T57" fmla="*/ 501 h 501"/>
                <a:gd name="T58" fmla="*/ 473 w 975"/>
                <a:gd name="T59" fmla="*/ 501 h 501"/>
                <a:gd name="T60" fmla="*/ 488 w 975"/>
                <a:gd name="T61" fmla="*/ 501 h 501"/>
                <a:gd name="T62" fmla="*/ 504 w 975"/>
                <a:gd name="T63" fmla="*/ 501 h 501"/>
                <a:gd name="T64" fmla="*/ 520 w 975"/>
                <a:gd name="T65" fmla="*/ 501 h 501"/>
                <a:gd name="T66" fmla="*/ 536 w 975"/>
                <a:gd name="T67" fmla="*/ 501 h 501"/>
                <a:gd name="T68" fmla="*/ 552 w 975"/>
                <a:gd name="T69" fmla="*/ 501 h 501"/>
                <a:gd name="T70" fmla="*/ 569 w 975"/>
                <a:gd name="T71" fmla="*/ 501 h 501"/>
                <a:gd name="T72" fmla="*/ 585 w 975"/>
                <a:gd name="T73" fmla="*/ 501 h 501"/>
                <a:gd name="T74" fmla="*/ 601 w 975"/>
                <a:gd name="T75" fmla="*/ 501 h 501"/>
                <a:gd name="T76" fmla="*/ 617 w 975"/>
                <a:gd name="T77" fmla="*/ 501 h 501"/>
                <a:gd name="T78" fmla="*/ 632 w 975"/>
                <a:gd name="T79" fmla="*/ 501 h 501"/>
                <a:gd name="T80" fmla="*/ 648 w 975"/>
                <a:gd name="T81" fmla="*/ 501 h 501"/>
                <a:gd name="T82" fmla="*/ 664 w 975"/>
                <a:gd name="T83" fmla="*/ 501 h 501"/>
                <a:gd name="T84" fmla="*/ 680 w 975"/>
                <a:gd name="T85" fmla="*/ 501 h 501"/>
                <a:gd name="T86" fmla="*/ 695 w 975"/>
                <a:gd name="T87" fmla="*/ 501 h 501"/>
                <a:gd name="T88" fmla="*/ 711 w 975"/>
                <a:gd name="T89" fmla="*/ 501 h 501"/>
                <a:gd name="T90" fmla="*/ 726 w 975"/>
                <a:gd name="T91" fmla="*/ 501 h 501"/>
                <a:gd name="T92" fmla="*/ 742 w 975"/>
                <a:gd name="T93" fmla="*/ 501 h 501"/>
                <a:gd name="T94" fmla="*/ 757 w 975"/>
                <a:gd name="T95" fmla="*/ 501 h 501"/>
                <a:gd name="T96" fmla="*/ 773 w 975"/>
                <a:gd name="T97" fmla="*/ 501 h 501"/>
                <a:gd name="T98" fmla="*/ 788 w 975"/>
                <a:gd name="T99" fmla="*/ 501 h 501"/>
                <a:gd name="T100" fmla="*/ 804 w 975"/>
                <a:gd name="T101" fmla="*/ 500 h 501"/>
                <a:gd name="T102" fmla="*/ 819 w 975"/>
                <a:gd name="T103" fmla="*/ 501 h 501"/>
                <a:gd name="T104" fmla="*/ 835 w 975"/>
                <a:gd name="T105" fmla="*/ 501 h 501"/>
                <a:gd name="T106" fmla="*/ 850 w 975"/>
                <a:gd name="T107" fmla="*/ 501 h 501"/>
                <a:gd name="T108" fmla="*/ 866 w 975"/>
                <a:gd name="T109" fmla="*/ 501 h 501"/>
                <a:gd name="T110" fmla="*/ 881 w 975"/>
                <a:gd name="T111" fmla="*/ 501 h 501"/>
                <a:gd name="T112" fmla="*/ 897 w 975"/>
                <a:gd name="T113" fmla="*/ 501 h 501"/>
                <a:gd name="T114" fmla="*/ 912 w 975"/>
                <a:gd name="T115" fmla="*/ 501 h 501"/>
                <a:gd name="T116" fmla="*/ 928 w 975"/>
                <a:gd name="T117" fmla="*/ 501 h 501"/>
                <a:gd name="T118" fmla="*/ 943 w 975"/>
                <a:gd name="T119" fmla="*/ 501 h 501"/>
                <a:gd name="T120" fmla="*/ 959 w 975"/>
                <a:gd name="T121" fmla="*/ 501 h 501"/>
                <a:gd name="T122" fmla="*/ 974 w 975"/>
                <a:gd name="T123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5" h="501">
                  <a:moveTo>
                    <a:pt x="0" y="501"/>
                  </a:moveTo>
                  <a:lnTo>
                    <a:pt x="0" y="501"/>
                  </a:lnTo>
                  <a:lnTo>
                    <a:pt x="1" y="501"/>
                  </a:lnTo>
                  <a:lnTo>
                    <a:pt x="1" y="501"/>
                  </a:lnTo>
                  <a:lnTo>
                    <a:pt x="2" y="501"/>
                  </a:lnTo>
                  <a:lnTo>
                    <a:pt x="2" y="501"/>
                  </a:lnTo>
                  <a:lnTo>
                    <a:pt x="3" y="501"/>
                  </a:lnTo>
                  <a:lnTo>
                    <a:pt x="3" y="501"/>
                  </a:lnTo>
                  <a:lnTo>
                    <a:pt x="4" y="501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501"/>
                  </a:lnTo>
                  <a:lnTo>
                    <a:pt x="6" y="501"/>
                  </a:lnTo>
                  <a:lnTo>
                    <a:pt x="6" y="501"/>
                  </a:lnTo>
                  <a:lnTo>
                    <a:pt x="7" y="501"/>
                  </a:lnTo>
                  <a:lnTo>
                    <a:pt x="7" y="501"/>
                  </a:lnTo>
                  <a:lnTo>
                    <a:pt x="8" y="501"/>
                  </a:lnTo>
                  <a:lnTo>
                    <a:pt x="8" y="501"/>
                  </a:lnTo>
                  <a:lnTo>
                    <a:pt x="9" y="501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501"/>
                  </a:lnTo>
                  <a:lnTo>
                    <a:pt x="11" y="501"/>
                  </a:lnTo>
                  <a:lnTo>
                    <a:pt x="11" y="501"/>
                  </a:lnTo>
                  <a:lnTo>
                    <a:pt x="12" y="501"/>
                  </a:lnTo>
                  <a:lnTo>
                    <a:pt x="12" y="501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5" y="501"/>
                  </a:lnTo>
                  <a:lnTo>
                    <a:pt x="15" y="501"/>
                  </a:lnTo>
                  <a:lnTo>
                    <a:pt x="15" y="501"/>
                  </a:lnTo>
                  <a:lnTo>
                    <a:pt x="16" y="501"/>
                  </a:lnTo>
                  <a:lnTo>
                    <a:pt x="16" y="501"/>
                  </a:lnTo>
                  <a:lnTo>
                    <a:pt x="17" y="501"/>
                  </a:lnTo>
                  <a:lnTo>
                    <a:pt x="17" y="501"/>
                  </a:lnTo>
                  <a:lnTo>
                    <a:pt x="18" y="498"/>
                  </a:lnTo>
                  <a:lnTo>
                    <a:pt x="18" y="501"/>
                  </a:lnTo>
                  <a:lnTo>
                    <a:pt x="19" y="501"/>
                  </a:lnTo>
                  <a:lnTo>
                    <a:pt x="19" y="501"/>
                  </a:lnTo>
                  <a:lnTo>
                    <a:pt x="20" y="501"/>
                  </a:lnTo>
                  <a:lnTo>
                    <a:pt x="20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2" y="501"/>
                  </a:lnTo>
                  <a:lnTo>
                    <a:pt x="22" y="501"/>
                  </a:lnTo>
                  <a:lnTo>
                    <a:pt x="23" y="501"/>
                  </a:lnTo>
                  <a:lnTo>
                    <a:pt x="23" y="501"/>
                  </a:lnTo>
                  <a:lnTo>
                    <a:pt x="24" y="501"/>
                  </a:lnTo>
                  <a:lnTo>
                    <a:pt x="24" y="501"/>
                  </a:lnTo>
                  <a:lnTo>
                    <a:pt x="25" y="501"/>
                  </a:lnTo>
                  <a:lnTo>
                    <a:pt x="25" y="501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7" y="501"/>
                  </a:lnTo>
                  <a:lnTo>
                    <a:pt x="27" y="501"/>
                  </a:lnTo>
                  <a:lnTo>
                    <a:pt x="28" y="501"/>
                  </a:lnTo>
                  <a:lnTo>
                    <a:pt x="28" y="501"/>
                  </a:lnTo>
                  <a:lnTo>
                    <a:pt x="29" y="501"/>
                  </a:lnTo>
                  <a:lnTo>
                    <a:pt x="29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1" y="501"/>
                  </a:lnTo>
                  <a:lnTo>
                    <a:pt x="31" y="501"/>
                  </a:lnTo>
                  <a:lnTo>
                    <a:pt x="32" y="501"/>
                  </a:lnTo>
                  <a:lnTo>
                    <a:pt x="32" y="501"/>
                  </a:lnTo>
                  <a:lnTo>
                    <a:pt x="33" y="501"/>
                  </a:lnTo>
                  <a:lnTo>
                    <a:pt x="33" y="501"/>
                  </a:lnTo>
                  <a:lnTo>
                    <a:pt x="34" y="501"/>
                  </a:lnTo>
                  <a:lnTo>
                    <a:pt x="34" y="501"/>
                  </a:lnTo>
                  <a:lnTo>
                    <a:pt x="35" y="501"/>
                  </a:lnTo>
                  <a:lnTo>
                    <a:pt x="35" y="501"/>
                  </a:lnTo>
                  <a:lnTo>
                    <a:pt x="36" y="501"/>
                  </a:lnTo>
                  <a:lnTo>
                    <a:pt x="36" y="501"/>
                  </a:lnTo>
                  <a:lnTo>
                    <a:pt x="37" y="501"/>
                  </a:lnTo>
                  <a:lnTo>
                    <a:pt x="37" y="501"/>
                  </a:lnTo>
                  <a:lnTo>
                    <a:pt x="38" y="501"/>
                  </a:lnTo>
                  <a:lnTo>
                    <a:pt x="38" y="501"/>
                  </a:lnTo>
                  <a:lnTo>
                    <a:pt x="39" y="501"/>
                  </a:lnTo>
                  <a:lnTo>
                    <a:pt x="39" y="501"/>
                  </a:lnTo>
                  <a:lnTo>
                    <a:pt x="40" y="501"/>
                  </a:lnTo>
                  <a:lnTo>
                    <a:pt x="40" y="501"/>
                  </a:lnTo>
                  <a:lnTo>
                    <a:pt x="41" y="501"/>
                  </a:lnTo>
                  <a:lnTo>
                    <a:pt x="41" y="501"/>
                  </a:lnTo>
                  <a:lnTo>
                    <a:pt x="42" y="501"/>
                  </a:lnTo>
                  <a:lnTo>
                    <a:pt x="42" y="501"/>
                  </a:lnTo>
                  <a:lnTo>
                    <a:pt x="43" y="501"/>
                  </a:lnTo>
                  <a:lnTo>
                    <a:pt x="43" y="501"/>
                  </a:lnTo>
                  <a:lnTo>
                    <a:pt x="44" y="501"/>
                  </a:lnTo>
                  <a:lnTo>
                    <a:pt x="44" y="501"/>
                  </a:lnTo>
                  <a:lnTo>
                    <a:pt x="45" y="501"/>
                  </a:lnTo>
                  <a:lnTo>
                    <a:pt x="45" y="501"/>
                  </a:lnTo>
                  <a:lnTo>
                    <a:pt x="46" y="501"/>
                  </a:lnTo>
                  <a:lnTo>
                    <a:pt x="46" y="501"/>
                  </a:lnTo>
                  <a:lnTo>
                    <a:pt x="47" y="501"/>
                  </a:lnTo>
                  <a:lnTo>
                    <a:pt x="47" y="501"/>
                  </a:lnTo>
                  <a:lnTo>
                    <a:pt x="48" y="501"/>
                  </a:lnTo>
                  <a:lnTo>
                    <a:pt x="48" y="501"/>
                  </a:lnTo>
                  <a:lnTo>
                    <a:pt x="49" y="501"/>
                  </a:lnTo>
                  <a:lnTo>
                    <a:pt x="49" y="501"/>
                  </a:lnTo>
                  <a:lnTo>
                    <a:pt x="50" y="501"/>
                  </a:lnTo>
                  <a:lnTo>
                    <a:pt x="50" y="501"/>
                  </a:lnTo>
                  <a:lnTo>
                    <a:pt x="51" y="501"/>
                  </a:lnTo>
                  <a:lnTo>
                    <a:pt x="51" y="501"/>
                  </a:lnTo>
                  <a:lnTo>
                    <a:pt x="52" y="501"/>
                  </a:lnTo>
                  <a:lnTo>
                    <a:pt x="52" y="501"/>
                  </a:lnTo>
                  <a:lnTo>
                    <a:pt x="53" y="501"/>
                  </a:lnTo>
                  <a:lnTo>
                    <a:pt x="53" y="501"/>
                  </a:lnTo>
                  <a:lnTo>
                    <a:pt x="54" y="501"/>
                  </a:lnTo>
                  <a:lnTo>
                    <a:pt x="54" y="501"/>
                  </a:lnTo>
                  <a:lnTo>
                    <a:pt x="55" y="501"/>
                  </a:lnTo>
                  <a:lnTo>
                    <a:pt x="55" y="501"/>
                  </a:lnTo>
                  <a:lnTo>
                    <a:pt x="56" y="501"/>
                  </a:lnTo>
                  <a:lnTo>
                    <a:pt x="56" y="501"/>
                  </a:lnTo>
                  <a:lnTo>
                    <a:pt x="57" y="501"/>
                  </a:lnTo>
                  <a:lnTo>
                    <a:pt x="57" y="501"/>
                  </a:lnTo>
                  <a:lnTo>
                    <a:pt x="58" y="501"/>
                  </a:lnTo>
                  <a:lnTo>
                    <a:pt x="58" y="501"/>
                  </a:lnTo>
                  <a:lnTo>
                    <a:pt x="59" y="501"/>
                  </a:lnTo>
                  <a:lnTo>
                    <a:pt x="59" y="501"/>
                  </a:lnTo>
                  <a:lnTo>
                    <a:pt x="60" y="501"/>
                  </a:lnTo>
                  <a:lnTo>
                    <a:pt x="60" y="501"/>
                  </a:lnTo>
                  <a:lnTo>
                    <a:pt x="61" y="501"/>
                  </a:lnTo>
                  <a:lnTo>
                    <a:pt x="61" y="501"/>
                  </a:lnTo>
                  <a:lnTo>
                    <a:pt x="62" y="501"/>
                  </a:lnTo>
                  <a:lnTo>
                    <a:pt x="62" y="501"/>
                  </a:lnTo>
                  <a:lnTo>
                    <a:pt x="63" y="501"/>
                  </a:lnTo>
                  <a:lnTo>
                    <a:pt x="63" y="501"/>
                  </a:lnTo>
                  <a:lnTo>
                    <a:pt x="64" y="501"/>
                  </a:lnTo>
                  <a:lnTo>
                    <a:pt x="64" y="501"/>
                  </a:lnTo>
                  <a:lnTo>
                    <a:pt x="65" y="501"/>
                  </a:lnTo>
                  <a:lnTo>
                    <a:pt x="65" y="501"/>
                  </a:lnTo>
                  <a:lnTo>
                    <a:pt x="66" y="501"/>
                  </a:lnTo>
                  <a:lnTo>
                    <a:pt x="66" y="501"/>
                  </a:lnTo>
                  <a:lnTo>
                    <a:pt x="67" y="501"/>
                  </a:lnTo>
                  <a:lnTo>
                    <a:pt x="67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9" y="501"/>
                  </a:lnTo>
                  <a:lnTo>
                    <a:pt x="69" y="501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2" y="501"/>
                  </a:lnTo>
                  <a:lnTo>
                    <a:pt x="72" y="501"/>
                  </a:lnTo>
                  <a:lnTo>
                    <a:pt x="73" y="501"/>
                  </a:lnTo>
                  <a:lnTo>
                    <a:pt x="73" y="501"/>
                  </a:lnTo>
                  <a:lnTo>
                    <a:pt x="74" y="501"/>
                  </a:lnTo>
                  <a:lnTo>
                    <a:pt x="74" y="501"/>
                  </a:lnTo>
                  <a:lnTo>
                    <a:pt x="75" y="501"/>
                  </a:lnTo>
                  <a:lnTo>
                    <a:pt x="75" y="501"/>
                  </a:lnTo>
                  <a:lnTo>
                    <a:pt x="76" y="501"/>
                  </a:lnTo>
                  <a:lnTo>
                    <a:pt x="76" y="501"/>
                  </a:lnTo>
                  <a:lnTo>
                    <a:pt x="77" y="501"/>
                  </a:lnTo>
                  <a:lnTo>
                    <a:pt x="77" y="501"/>
                  </a:lnTo>
                  <a:lnTo>
                    <a:pt x="78" y="501"/>
                  </a:lnTo>
                  <a:lnTo>
                    <a:pt x="78" y="501"/>
                  </a:lnTo>
                  <a:lnTo>
                    <a:pt x="79" y="501"/>
                  </a:lnTo>
                  <a:lnTo>
                    <a:pt x="79" y="501"/>
                  </a:lnTo>
                  <a:lnTo>
                    <a:pt x="80" y="501"/>
                  </a:lnTo>
                  <a:lnTo>
                    <a:pt x="80" y="501"/>
                  </a:lnTo>
                  <a:lnTo>
                    <a:pt x="81" y="501"/>
                  </a:lnTo>
                  <a:lnTo>
                    <a:pt x="81" y="501"/>
                  </a:lnTo>
                  <a:lnTo>
                    <a:pt x="82" y="501"/>
                  </a:lnTo>
                  <a:lnTo>
                    <a:pt x="82" y="501"/>
                  </a:lnTo>
                  <a:lnTo>
                    <a:pt x="83" y="501"/>
                  </a:lnTo>
                  <a:lnTo>
                    <a:pt x="83" y="501"/>
                  </a:lnTo>
                  <a:lnTo>
                    <a:pt x="84" y="501"/>
                  </a:lnTo>
                  <a:lnTo>
                    <a:pt x="84" y="501"/>
                  </a:lnTo>
                  <a:lnTo>
                    <a:pt x="85" y="501"/>
                  </a:lnTo>
                  <a:lnTo>
                    <a:pt x="85" y="501"/>
                  </a:lnTo>
                  <a:lnTo>
                    <a:pt x="86" y="501"/>
                  </a:lnTo>
                  <a:lnTo>
                    <a:pt x="86" y="501"/>
                  </a:lnTo>
                  <a:lnTo>
                    <a:pt x="87" y="501"/>
                  </a:lnTo>
                  <a:lnTo>
                    <a:pt x="87" y="501"/>
                  </a:lnTo>
                  <a:lnTo>
                    <a:pt x="88" y="499"/>
                  </a:lnTo>
                  <a:lnTo>
                    <a:pt x="88" y="501"/>
                  </a:lnTo>
                  <a:lnTo>
                    <a:pt x="89" y="501"/>
                  </a:lnTo>
                  <a:lnTo>
                    <a:pt x="89" y="501"/>
                  </a:lnTo>
                  <a:lnTo>
                    <a:pt x="90" y="501"/>
                  </a:lnTo>
                  <a:lnTo>
                    <a:pt x="90" y="501"/>
                  </a:lnTo>
                  <a:lnTo>
                    <a:pt x="91" y="501"/>
                  </a:lnTo>
                  <a:lnTo>
                    <a:pt x="91" y="501"/>
                  </a:lnTo>
                  <a:lnTo>
                    <a:pt x="92" y="501"/>
                  </a:lnTo>
                  <a:lnTo>
                    <a:pt x="92" y="501"/>
                  </a:lnTo>
                  <a:lnTo>
                    <a:pt x="93" y="501"/>
                  </a:lnTo>
                  <a:lnTo>
                    <a:pt x="93" y="501"/>
                  </a:lnTo>
                  <a:lnTo>
                    <a:pt x="94" y="501"/>
                  </a:lnTo>
                  <a:lnTo>
                    <a:pt x="94" y="501"/>
                  </a:lnTo>
                  <a:lnTo>
                    <a:pt x="95" y="501"/>
                  </a:lnTo>
                  <a:lnTo>
                    <a:pt x="95" y="501"/>
                  </a:lnTo>
                  <a:lnTo>
                    <a:pt x="97" y="501"/>
                  </a:lnTo>
                  <a:lnTo>
                    <a:pt x="97" y="501"/>
                  </a:lnTo>
                  <a:lnTo>
                    <a:pt x="97" y="501"/>
                  </a:lnTo>
                  <a:lnTo>
                    <a:pt x="98" y="501"/>
                  </a:lnTo>
                  <a:lnTo>
                    <a:pt x="98" y="501"/>
                  </a:lnTo>
                  <a:lnTo>
                    <a:pt x="99" y="501"/>
                  </a:lnTo>
                  <a:lnTo>
                    <a:pt x="99" y="501"/>
                  </a:lnTo>
                  <a:lnTo>
                    <a:pt x="100" y="501"/>
                  </a:lnTo>
                  <a:lnTo>
                    <a:pt x="100" y="501"/>
                  </a:lnTo>
                  <a:lnTo>
                    <a:pt x="101" y="501"/>
                  </a:lnTo>
                  <a:lnTo>
                    <a:pt x="101" y="501"/>
                  </a:lnTo>
                  <a:lnTo>
                    <a:pt x="102" y="501"/>
                  </a:lnTo>
                  <a:lnTo>
                    <a:pt x="102" y="501"/>
                  </a:lnTo>
                  <a:lnTo>
                    <a:pt x="103" y="501"/>
                  </a:lnTo>
                  <a:lnTo>
                    <a:pt x="103" y="501"/>
                  </a:lnTo>
                  <a:lnTo>
                    <a:pt x="104" y="501"/>
                  </a:lnTo>
                  <a:lnTo>
                    <a:pt x="104" y="501"/>
                  </a:lnTo>
                  <a:lnTo>
                    <a:pt x="105" y="501"/>
                  </a:lnTo>
                  <a:lnTo>
                    <a:pt x="105" y="501"/>
                  </a:lnTo>
                  <a:lnTo>
                    <a:pt x="106" y="500"/>
                  </a:lnTo>
                  <a:lnTo>
                    <a:pt x="106" y="501"/>
                  </a:lnTo>
                  <a:lnTo>
                    <a:pt x="107" y="501"/>
                  </a:lnTo>
                  <a:lnTo>
                    <a:pt x="107" y="501"/>
                  </a:lnTo>
                  <a:lnTo>
                    <a:pt x="108" y="501"/>
                  </a:lnTo>
                  <a:lnTo>
                    <a:pt x="108" y="501"/>
                  </a:lnTo>
                  <a:lnTo>
                    <a:pt x="109" y="501"/>
                  </a:lnTo>
                  <a:lnTo>
                    <a:pt x="109" y="501"/>
                  </a:lnTo>
                  <a:lnTo>
                    <a:pt x="110" y="501"/>
                  </a:lnTo>
                  <a:lnTo>
                    <a:pt x="110" y="501"/>
                  </a:lnTo>
                  <a:lnTo>
                    <a:pt x="111" y="501"/>
                  </a:lnTo>
                  <a:lnTo>
                    <a:pt x="111" y="501"/>
                  </a:lnTo>
                  <a:lnTo>
                    <a:pt x="112" y="501"/>
                  </a:lnTo>
                  <a:lnTo>
                    <a:pt x="112" y="501"/>
                  </a:lnTo>
                  <a:lnTo>
                    <a:pt x="113" y="501"/>
                  </a:lnTo>
                  <a:lnTo>
                    <a:pt x="113" y="501"/>
                  </a:lnTo>
                  <a:lnTo>
                    <a:pt x="114" y="501"/>
                  </a:lnTo>
                  <a:lnTo>
                    <a:pt x="114" y="501"/>
                  </a:lnTo>
                  <a:lnTo>
                    <a:pt x="115" y="501"/>
                  </a:lnTo>
                  <a:lnTo>
                    <a:pt x="115" y="501"/>
                  </a:lnTo>
                  <a:lnTo>
                    <a:pt x="116" y="501"/>
                  </a:lnTo>
                  <a:lnTo>
                    <a:pt x="116" y="501"/>
                  </a:lnTo>
                  <a:lnTo>
                    <a:pt x="117" y="501"/>
                  </a:lnTo>
                  <a:lnTo>
                    <a:pt x="117" y="501"/>
                  </a:lnTo>
                  <a:lnTo>
                    <a:pt x="118" y="501"/>
                  </a:lnTo>
                  <a:lnTo>
                    <a:pt x="118" y="501"/>
                  </a:lnTo>
                  <a:lnTo>
                    <a:pt x="119" y="501"/>
                  </a:lnTo>
                  <a:lnTo>
                    <a:pt x="119" y="501"/>
                  </a:lnTo>
                  <a:lnTo>
                    <a:pt x="120" y="501"/>
                  </a:lnTo>
                  <a:lnTo>
                    <a:pt x="120" y="501"/>
                  </a:lnTo>
                  <a:lnTo>
                    <a:pt x="121" y="501"/>
                  </a:lnTo>
                  <a:lnTo>
                    <a:pt x="121" y="501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23" y="501"/>
                  </a:lnTo>
                  <a:lnTo>
                    <a:pt x="123" y="501"/>
                  </a:lnTo>
                  <a:lnTo>
                    <a:pt x="124" y="501"/>
                  </a:lnTo>
                  <a:lnTo>
                    <a:pt x="124" y="501"/>
                  </a:lnTo>
                  <a:lnTo>
                    <a:pt x="125" y="501"/>
                  </a:lnTo>
                  <a:lnTo>
                    <a:pt x="125" y="501"/>
                  </a:lnTo>
                  <a:lnTo>
                    <a:pt x="126" y="501"/>
                  </a:lnTo>
                  <a:lnTo>
                    <a:pt x="126" y="499"/>
                  </a:lnTo>
                  <a:lnTo>
                    <a:pt x="127" y="501"/>
                  </a:lnTo>
                  <a:lnTo>
                    <a:pt x="127" y="501"/>
                  </a:lnTo>
                  <a:lnTo>
                    <a:pt x="128" y="501"/>
                  </a:lnTo>
                  <a:lnTo>
                    <a:pt x="128" y="501"/>
                  </a:lnTo>
                  <a:lnTo>
                    <a:pt x="129" y="501"/>
                  </a:lnTo>
                  <a:lnTo>
                    <a:pt x="129" y="501"/>
                  </a:lnTo>
                  <a:lnTo>
                    <a:pt x="130" y="501"/>
                  </a:lnTo>
                  <a:lnTo>
                    <a:pt x="130" y="501"/>
                  </a:lnTo>
                  <a:lnTo>
                    <a:pt x="131" y="501"/>
                  </a:lnTo>
                  <a:lnTo>
                    <a:pt x="131" y="501"/>
                  </a:lnTo>
                  <a:lnTo>
                    <a:pt x="132" y="501"/>
                  </a:lnTo>
                  <a:lnTo>
                    <a:pt x="132" y="501"/>
                  </a:lnTo>
                  <a:lnTo>
                    <a:pt x="133" y="501"/>
                  </a:lnTo>
                  <a:lnTo>
                    <a:pt x="133" y="501"/>
                  </a:lnTo>
                  <a:lnTo>
                    <a:pt x="134" y="501"/>
                  </a:lnTo>
                  <a:lnTo>
                    <a:pt x="134" y="501"/>
                  </a:lnTo>
                  <a:lnTo>
                    <a:pt x="135" y="501"/>
                  </a:lnTo>
                  <a:lnTo>
                    <a:pt x="135" y="501"/>
                  </a:lnTo>
                  <a:lnTo>
                    <a:pt x="136" y="501"/>
                  </a:lnTo>
                  <a:lnTo>
                    <a:pt x="136" y="501"/>
                  </a:lnTo>
                  <a:lnTo>
                    <a:pt x="137" y="501"/>
                  </a:lnTo>
                  <a:lnTo>
                    <a:pt x="137" y="501"/>
                  </a:lnTo>
                  <a:lnTo>
                    <a:pt x="138" y="501"/>
                  </a:lnTo>
                  <a:lnTo>
                    <a:pt x="138" y="501"/>
                  </a:lnTo>
                  <a:lnTo>
                    <a:pt x="139" y="501"/>
                  </a:lnTo>
                  <a:lnTo>
                    <a:pt x="139" y="501"/>
                  </a:lnTo>
                  <a:lnTo>
                    <a:pt x="140" y="501"/>
                  </a:lnTo>
                  <a:lnTo>
                    <a:pt x="140" y="501"/>
                  </a:lnTo>
                  <a:lnTo>
                    <a:pt x="141" y="501"/>
                  </a:lnTo>
                  <a:lnTo>
                    <a:pt x="141" y="501"/>
                  </a:lnTo>
                  <a:lnTo>
                    <a:pt x="142" y="501"/>
                  </a:lnTo>
                  <a:lnTo>
                    <a:pt x="142" y="501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4" y="501"/>
                  </a:lnTo>
                  <a:lnTo>
                    <a:pt x="144" y="501"/>
                  </a:lnTo>
                  <a:lnTo>
                    <a:pt x="146" y="501"/>
                  </a:lnTo>
                  <a:lnTo>
                    <a:pt x="146" y="501"/>
                  </a:lnTo>
                  <a:lnTo>
                    <a:pt x="146" y="501"/>
                  </a:lnTo>
                  <a:lnTo>
                    <a:pt x="147" y="501"/>
                  </a:lnTo>
                  <a:lnTo>
                    <a:pt x="147" y="501"/>
                  </a:lnTo>
                  <a:lnTo>
                    <a:pt x="148" y="501"/>
                  </a:lnTo>
                  <a:lnTo>
                    <a:pt x="148" y="501"/>
                  </a:lnTo>
                  <a:lnTo>
                    <a:pt x="149" y="501"/>
                  </a:lnTo>
                  <a:lnTo>
                    <a:pt x="149" y="501"/>
                  </a:lnTo>
                  <a:lnTo>
                    <a:pt x="150" y="500"/>
                  </a:lnTo>
                  <a:lnTo>
                    <a:pt x="150" y="501"/>
                  </a:lnTo>
                  <a:lnTo>
                    <a:pt x="151" y="501"/>
                  </a:lnTo>
                  <a:lnTo>
                    <a:pt x="151" y="501"/>
                  </a:lnTo>
                  <a:lnTo>
                    <a:pt x="152" y="501"/>
                  </a:lnTo>
                  <a:lnTo>
                    <a:pt x="152" y="501"/>
                  </a:lnTo>
                  <a:lnTo>
                    <a:pt x="154" y="501"/>
                  </a:lnTo>
                  <a:lnTo>
                    <a:pt x="154" y="501"/>
                  </a:lnTo>
                  <a:lnTo>
                    <a:pt x="154" y="501"/>
                  </a:lnTo>
                  <a:lnTo>
                    <a:pt x="155" y="501"/>
                  </a:lnTo>
                  <a:lnTo>
                    <a:pt x="155" y="501"/>
                  </a:lnTo>
                  <a:lnTo>
                    <a:pt x="156" y="501"/>
                  </a:lnTo>
                  <a:lnTo>
                    <a:pt x="156" y="501"/>
                  </a:lnTo>
                  <a:lnTo>
                    <a:pt x="157" y="501"/>
                  </a:lnTo>
                  <a:lnTo>
                    <a:pt x="157" y="501"/>
                  </a:lnTo>
                  <a:lnTo>
                    <a:pt x="158" y="501"/>
                  </a:lnTo>
                  <a:lnTo>
                    <a:pt x="158" y="501"/>
                  </a:lnTo>
                  <a:lnTo>
                    <a:pt x="159" y="501"/>
                  </a:lnTo>
                  <a:lnTo>
                    <a:pt x="159" y="501"/>
                  </a:lnTo>
                  <a:lnTo>
                    <a:pt x="160" y="501"/>
                  </a:lnTo>
                  <a:lnTo>
                    <a:pt x="160" y="501"/>
                  </a:lnTo>
                  <a:lnTo>
                    <a:pt x="161" y="501"/>
                  </a:lnTo>
                  <a:lnTo>
                    <a:pt x="161" y="501"/>
                  </a:lnTo>
                  <a:lnTo>
                    <a:pt x="163" y="501"/>
                  </a:lnTo>
                  <a:lnTo>
                    <a:pt x="163" y="501"/>
                  </a:lnTo>
                  <a:lnTo>
                    <a:pt x="163" y="501"/>
                  </a:lnTo>
                  <a:lnTo>
                    <a:pt x="164" y="501"/>
                  </a:lnTo>
                  <a:lnTo>
                    <a:pt x="164" y="501"/>
                  </a:lnTo>
                  <a:lnTo>
                    <a:pt x="165" y="501"/>
                  </a:lnTo>
                  <a:lnTo>
                    <a:pt x="165" y="501"/>
                  </a:lnTo>
                  <a:lnTo>
                    <a:pt x="166" y="501"/>
                  </a:lnTo>
                  <a:lnTo>
                    <a:pt x="166" y="501"/>
                  </a:lnTo>
                  <a:lnTo>
                    <a:pt x="167" y="501"/>
                  </a:lnTo>
                  <a:lnTo>
                    <a:pt x="167" y="501"/>
                  </a:lnTo>
                  <a:lnTo>
                    <a:pt x="168" y="501"/>
                  </a:lnTo>
                  <a:lnTo>
                    <a:pt x="168" y="501"/>
                  </a:lnTo>
                  <a:lnTo>
                    <a:pt x="169" y="501"/>
                  </a:lnTo>
                  <a:lnTo>
                    <a:pt x="169" y="501"/>
                  </a:lnTo>
                  <a:lnTo>
                    <a:pt x="170" y="501"/>
                  </a:lnTo>
                  <a:lnTo>
                    <a:pt x="170" y="501"/>
                  </a:lnTo>
                  <a:lnTo>
                    <a:pt x="172" y="501"/>
                  </a:lnTo>
                  <a:lnTo>
                    <a:pt x="172" y="501"/>
                  </a:lnTo>
                  <a:lnTo>
                    <a:pt x="172" y="501"/>
                  </a:lnTo>
                  <a:lnTo>
                    <a:pt x="173" y="501"/>
                  </a:lnTo>
                  <a:lnTo>
                    <a:pt x="173" y="501"/>
                  </a:lnTo>
                  <a:lnTo>
                    <a:pt x="174" y="501"/>
                  </a:lnTo>
                  <a:lnTo>
                    <a:pt x="174" y="501"/>
                  </a:lnTo>
                  <a:lnTo>
                    <a:pt x="175" y="501"/>
                  </a:lnTo>
                  <a:lnTo>
                    <a:pt x="175" y="501"/>
                  </a:lnTo>
                  <a:lnTo>
                    <a:pt x="176" y="501"/>
                  </a:lnTo>
                  <a:lnTo>
                    <a:pt x="176" y="501"/>
                  </a:lnTo>
                  <a:lnTo>
                    <a:pt x="177" y="500"/>
                  </a:lnTo>
                  <a:lnTo>
                    <a:pt x="177" y="501"/>
                  </a:lnTo>
                  <a:lnTo>
                    <a:pt x="178" y="501"/>
                  </a:lnTo>
                  <a:lnTo>
                    <a:pt x="178" y="501"/>
                  </a:lnTo>
                  <a:lnTo>
                    <a:pt x="179" y="501"/>
                  </a:lnTo>
                  <a:lnTo>
                    <a:pt x="179" y="501"/>
                  </a:lnTo>
                  <a:lnTo>
                    <a:pt x="180" y="501"/>
                  </a:lnTo>
                  <a:lnTo>
                    <a:pt x="180" y="501"/>
                  </a:lnTo>
                  <a:lnTo>
                    <a:pt x="181" y="501"/>
                  </a:lnTo>
                  <a:lnTo>
                    <a:pt x="181" y="501"/>
                  </a:lnTo>
                  <a:lnTo>
                    <a:pt x="182" y="501"/>
                  </a:lnTo>
                  <a:lnTo>
                    <a:pt x="182" y="501"/>
                  </a:lnTo>
                  <a:lnTo>
                    <a:pt x="183" y="501"/>
                  </a:lnTo>
                  <a:lnTo>
                    <a:pt x="183" y="501"/>
                  </a:lnTo>
                  <a:lnTo>
                    <a:pt x="184" y="501"/>
                  </a:lnTo>
                  <a:lnTo>
                    <a:pt x="184" y="501"/>
                  </a:lnTo>
                  <a:lnTo>
                    <a:pt x="185" y="501"/>
                  </a:lnTo>
                  <a:lnTo>
                    <a:pt x="185" y="501"/>
                  </a:lnTo>
                  <a:lnTo>
                    <a:pt x="186" y="501"/>
                  </a:lnTo>
                  <a:lnTo>
                    <a:pt x="186" y="501"/>
                  </a:lnTo>
                  <a:lnTo>
                    <a:pt x="187" y="501"/>
                  </a:lnTo>
                  <a:lnTo>
                    <a:pt x="187" y="501"/>
                  </a:lnTo>
                  <a:lnTo>
                    <a:pt x="188" y="501"/>
                  </a:lnTo>
                  <a:lnTo>
                    <a:pt x="188" y="501"/>
                  </a:lnTo>
                  <a:lnTo>
                    <a:pt x="189" y="501"/>
                  </a:lnTo>
                  <a:lnTo>
                    <a:pt x="189" y="501"/>
                  </a:lnTo>
                  <a:lnTo>
                    <a:pt x="190" y="501"/>
                  </a:lnTo>
                  <a:lnTo>
                    <a:pt x="190" y="501"/>
                  </a:lnTo>
                  <a:lnTo>
                    <a:pt x="191" y="501"/>
                  </a:lnTo>
                  <a:lnTo>
                    <a:pt x="191" y="501"/>
                  </a:lnTo>
                  <a:lnTo>
                    <a:pt x="193" y="501"/>
                  </a:lnTo>
                  <a:lnTo>
                    <a:pt x="193" y="501"/>
                  </a:lnTo>
                  <a:lnTo>
                    <a:pt x="193" y="501"/>
                  </a:lnTo>
                  <a:lnTo>
                    <a:pt x="194" y="501"/>
                  </a:lnTo>
                  <a:lnTo>
                    <a:pt x="194" y="501"/>
                  </a:lnTo>
                  <a:lnTo>
                    <a:pt x="195" y="501"/>
                  </a:lnTo>
                  <a:lnTo>
                    <a:pt x="195" y="501"/>
                  </a:lnTo>
                  <a:lnTo>
                    <a:pt x="196" y="501"/>
                  </a:lnTo>
                  <a:lnTo>
                    <a:pt x="196" y="501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198" y="501"/>
                  </a:lnTo>
                  <a:lnTo>
                    <a:pt x="198" y="501"/>
                  </a:lnTo>
                  <a:lnTo>
                    <a:pt x="199" y="501"/>
                  </a:lnTo>
                  <a:lnTo>
                    <a:pt x="199" y="501"/>
                  </a:lnTo>
                  <a:lnTo>
                    <a:pt x="200" y="501"/>
                  </a:lnTo>
                  <a:lnTo>
                    <a:pt x="200" y="501"/>
                  </a:lnTo>
                  <a:lnTo>
                    <a:pt x="201" y="501"/>
                  </a:lnTo>
                  <a:lnTo>
                    <a:pt x="201" y="501"/>
                  </a:lnTo>
                  <a:lnTo>
                    <a:pt x="202" y="501"/>
                  </a:lnTo>
                  <a:lnTo>
                    <a:pt x="202" y="501"/>
                  </a:lnTo>
                  <a:lnTo>
                    <a:pt x="203" y="501"/>
                  </a:lnTo>
                  <a:lnTo>
                    <a:pt x="203" y="501"/>
                  </a:lnTo>
                  <a:lnTo>
                    <a:pt x="204" y="501"/>
                  </a:lnTo>
                  <a:lnTo>
                    <a:pt x="204" y="501"/>
                  </a:lnTo>
                  <a:lnTo>
                    <a:pt x="205" y="501"/>
                  </a:lnTo>
                  <a:lnTo>
                    <a:pt x="205" y="501"/>
                  </a:lnTo>
                  <a:lnTo>
                    <a:pt x="206" y="501"/>
                  </a:lnTo>
                  <a:lnTo>
                    <a:pt x="206" y="501"/>
                  </a:lnTo>
                  <a:lnTo>
                    <a:pt x="207" y="501"/>
                  </a:lnTo>
                  <a:lnTo>
                    <a:pt x="207" y="501"/>
                  </a:lnTo>
                  <a:lnTo>
                    <a:pt x="209" y="501"/>
                  </a:lnTo>
                  <a:lnTo>
                    <a:pt x="209" y="501"/>
                  </a:lnTo>
                  <a:lnTo>
                    <a:pt x="209" y="501"/>
                  </a:lnTo>
                  <a:lnTo>
                    <a:pt x="210" y="501"/>
                  </a:lnTo>
                  <a:lnTo>
                    <a:pt x="210" y="501"/>
                  </a:lnTo>
                  <a:lnTo>
                    <a:pt x="211" y="500"/>
                  </a:lnTo>
                  <a:lnTo>
                    <a:pt x="211" y="501"/>
                  </a:lnTo>
                  <a:lnTo>
                    <a:pt x="212" y="501"/>
                  </a:lnTo>
                  <a:lnTo>
                    <a:pt x="212" y="501"/>
                  </a:lnTo>
                  <a:lnTo>
                    <a:pt x="213" y="501"/>
                  </a:lnTo>
                  <a:lnTo>
                    <a:pt x="213" y="501"/>
                  </a:lnTo>
                  <a:lnTo>
                    <a:pt x="214" y="501"/>
                  </a:lnTo>
                  <a:lnTo>
                    <a:pt x="214" y="501"/>
                  </a:lnTo>
                  <a:lnTo>
                    <a:pt x="215" y="501"/>
                  </a:lnTo>
                  <a:lnTo>
                    <a:pt x="215" y="501"/>
                  </a:lnTo>
                  <a:lnTo>
                    <a:pt x="216" y="501"/>
                  </a:lnTo>
                  <a:lnTo>
                    <a:pt x="216" y="501"/>
                  </a:lnTo>
                  <a:lnTo>
                    <a:pt x="217" y="501"/>
                  </a:lnTo>
                  <a:lnTo>
                    <a:pt x="217" y="501"/>
                  </a:lnTo>
                  <a:lnTo>
                    <a:pt x="219" y="501"/>
                  </a:lnTo>
                  <a:lnTo>
                    <a:pt x="219" y="501"/>
                  </a:lnTo>
                  <a:lnTo>
                    <a:pt x="219" y="501"/>
                  </a:lnTo>
                  <a:lnTo>
                    <a:pt x="220" y="501"/>
                  </a:lnTo>
                  <a:lnTo>
                    <a:pt x="220" y="501"/>
                  </a:lnTo>
                  <a:lnTo>
                    <a:pt x="221" y="501"/>
                  </a:lnTo>
                  <a:lnTo>
                    <a:pt x="221" y="501"/>
                  </a:lnTo>
                  <a:lnTo>
                    <a:pt x="222" y="501"/>
                  </a:lnTo>
                  <a:lnTo>
                    <a:pt x="222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4" y="501"/>
                  </a:lnTo>
                  <a:lnTo>
                    <a:pt x="224" y="501"/>
                  </a:lnTo>
                  <a:lnTo>
                    <a:pt x="225" y="501"/>
                  </a:lnTo>
                  <a:lnTo>
                    <a:pt x="225" y="501"/>
                  </a:lnTo>
                  <a:lnTo>
                    <a:pt x="226" y="501"/>
                  </a:lnTo>
                  <a:lnTo>
                    <a:pt x="226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8" y="501"/>
                  </a:lnTo>
                  <a:lnTo>
                    <a:pt x="228" y="501"/>
                  </a:lnTo>
                  <a:lnTo>
                    <a:pt x="229" y="501"/>
                  </a:lnTo>
                  <a:lnTo>
                    <a:pt x="229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1" y="501"/>
                  </a:lnTo>
                  <a:lnTo>
                    <a:pt x="231" y="501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3" y="501"/>
                  </a:lnTo>
                  <a:lnTo>
                    <a:pt x="233" y="501"/>
                  </a:lnTo>
                  <a:lnTo>
                    <a:pt x="234" y="501"/>
                  </a:lnTo>
                  <a:lnTo>
                    <a:pt x="234" y="501"/>
                  </a:lnTo>
                  <a:lnTo>
                    <a:pt x="235" y="501"/>
                  </a:lnTo>
                  <a:lnTo>
                    <a:pt x="235" y="501"/>
                  </a:lnTo>
                  <a:lnTo>
                    <a:pt x="236" y="501"/>
                  </a:lnTo>
                  <a:lnTo>
                    <a:pt x="236" y="501"/>
                  </a:lnTo>
                  <a:lnTo>
                    <a:pt x="237" y="501"/>
                  </a:lnTo>
                  <a:lnTo>
                    <a:pt x="237" y="501"/>
                  </a:lnTo>
                  <a:lnTo>
                    <a:pt x="238" y="501"/>
                  </a:lnTo>
                  <a:lnTo>
                    <a:pt x="238" y="501"/>
                  </a:lnTo>
                  <a:lnTo>
                    <a:pt x="239" y="501"/>
                  </a:lnTo>
                  <a:lnTo>
                    <a:pt x="239" y="501"/>
                  </a:lnTo>
                  <a:lnTo>
                    <a:pt x="240" y="501"/>
                  </a:lnTo>
                  <a:lnTo>
                    <a:pt x="240" y="501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2" y="501"/>
                  </a:lnTo>
                  <a:lnTo>
                    <a:pt x="242" y="501"/>
                  </a:lnTo>
                  <a:lnTo>
                    <a:pt x="243" y="501"/>
                  </a:lnTo>
                  <a:lnTo>
                    <a:pt x="243" y="501"/>
                  </a:lnTo>
                  <a:lnTo>
                    <a:pt x="244" y="501"/>
                  </a:lnTo>
                  <a:lnTo>
                    <a:pt x="244" y="501"/>
                  </a:lnTo>
                  <a:lnTo>
                    <a:pt x="245" y="501"/>
                  </a:lnTo>
                  <a:lnTo>
                    <a:pt x="245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7" y="501"/>
                  </a:lnTo>
                  <a:lnTo>
                    <a:pt x="247" y="501"/>
                  </a:lnTo>
                  <a:lnTo>
                    <a:pt x="248" y="501"/>
                  </a:lnTo>
                  <a:lnTo>
                    <a:pt x="248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50" y="501"/>
                  </a:lnTo>
                  <a:lnTo>
                    <a:pt x="250" y="501"/>
                  </a:lnTo>
                  <a:lnTo>
                    <a:pt x="251" y="501"/>
                  </a:lnTo>
                  <a:lnTo>
                    <a:pt x="251" y="501"/>
                  </a:lnTo>
                  <a:lnTo>
                    <a:pt x="252" y="501"/>
                  </a:lnTo>
                  <a:lnTo>
                    <a:pt x="252" y="501"/>
                  </a:lnTo>
                  <a:lnTo>
                    <a:pt x="253" y="501"/>
                  </a:lnTo>
                  <a:lnTo>
                    <a:pt x="253" y="501"/>
                  </a:lnTo>
                  <a:lnTo>
                    <a:pt x="254" y="501"/>
                  </a:lnTo>
                  <a:lnTo>
                    <a:pt x="254" y="501"/>
                  </a:lnTo>
                  <a:lnTo>
                    <a:pt x="255" y="501"/>
                  </a:lnTo>
                  <a:lnTo>
                    <a:pt x="255" y="501"/>
                  </a:lnTo>
                  <a:lnTo>
                    <a:pt x="256" y="501"/>
                  </a:lnTo>
                  <a:lnTo>
                    <a:pt x="256" y="501"/>
                  </a:lnTo>
                  <a:lnTo>
                    <a:pt x="257" y="501"/>
                  </a:lnTo>
                  <a:lnTo>
                    <a:pt x="257" y="501"/>
                  </a:lnTo>
                  <a:lnTo>
                    <a:pt x="258" y="501"/>
                  </a:lnTo>
                  <a:lnTo>
                    <a:pt x="258" y="501"/>
                  </a:lnTo>
                  <a:lnTo>
                    <a:pt x="259" y="501"/>
                  </a:lnTo>
                  <a:lnTo>
                    <a:pt x="259" y="501"/>
                  </a:lnTo>
                  <a:lnTo>
                    <a:pt x="261" y="501"/>
                  </a:lnTo>
                  <a:lnTo>
                    <a:pt x="261" y="501"/>
                  </a:lnTo>
                  <a:lnTo>
                    <a:pt x="261" y="501"/>
                  </a:lnTo>
                  <a:lnTo>
                    <a:pt x="262" y="501"/>
                  </a:lnTo>
                  <a:lnTo>
                    <a:pt x="262" y="501"/>
                  </a:lnTo>
                  <a:lnTo>
                    <a:pt x="263" y="501"/>
                  </a:lnTo>
                  <a:lnTo>
                    <a:pt x="263" y="501"/>
                  </a:lnTo>
                  <a:lnTo>
                    <a:pt x="264" y="501"/>
                  </a:lnTo>
                  <a:lnTo>
                    <a:pt x="264" y="501"/>
                  </a:lnTo>
                  <a:lnTo>
                    <a:pt x="265" y="501"/>
                  </a:lnTo>
                  <a:lnTo>
                    <a:pt x="265" y="501"/>
                  </a:lnTo>
                  <a:lnTo>
                    <a:pt x="266" y="501"/>
                  </a:lnTo>
                  <a:lnTo>
                    <a:pt x="266" y="501"/>
                  </a:lnTo>
                  <a:lnTo>
                    <a:pt x="267" y="501"/>
                  </a:lnTo>
                  <a:lnTo>
                    <a:pt x="267" y="501"/>
                  </a:lnTo>
                  <a:lnTo>
                    <a:pt x="268" y="501"/>
                  </a:lnTo>
                  <a:lnTo>
                    <a:pt x="268" y="501"/>
                  </a:lnTo>
                  <a:lnTo>
                    <a:pt x="269" y="501"/>
                  </a:lnTo>
                  <a:lnTo>
                    <a:pt x="269" y="501"/>
                  </a:lnTo>
                  <a:lnTo>
                    <a:pt x="270" y="501"/>
                  </a:lnTo>
                  <a:lnTo>
                    <a:pt x="270" y="501"/>
                  </a:lnTo>
                  <a:lnTo>
                    <a:pt x="271" y="501"/>
                  </a:lnTo>
                  <a:lnTo>
                    <a:pt x="271" y="501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73" y="501"/>
                  </a:lnTo>
                  <a:lnTo>
                    <a:pt x="273" y="501"/>
                  </a:lnTo>
                  <a:lnTo>
                    <a:pt x="274" y="501"/>
                  </a:lnTo>
                  <a:lnTo>
                    <a:pt x="274" y="501"/>
                  </a:lnTo>
                  <a:lnTo>
                    <a:pt x="275" y="501"/>
                  </a:lnTo>
                  <a:lnTo>
                    <a:pt x="275" y="501"/>
                  </a:lnTo>
                  <a:lnTo>
                    <a:pt x="276" y="501"/>
                  </a:lnTo>
                  <a:lnTo>
                    <a:pt x="276" y="501"/>
                  </a:lnTo>
                  <a:lnTo>
                    <a:pt x="277" y="501"/>
                  </a:lnTo>
                  <a:lnTo>
                    <a:pt x="277" y="501"/>
                  </a:lnTo>
                  <a:lnTo>
                    <a:pt x="278" y="501"/>
                  </a:lnTo>
                  <a:lnTo>
                    <a:pt x="278" y="501"/>
                  </a:lnTo>
                  <a:lnTo>
                    <a:pt x="279" y="501"/>
                  </a:lnTo>
                  <a:lnTo>
                    <a:pt x="279" y="501"/>
                  </a:lnTo>
                  <a:lnTo>
                    <a:pt x="280" y="501"/>
                  </a:lnTo>
                  <a:lnTo>
                    <a:pt x="280" y="501"/>
                  </a:lnTo>
                  <a:lnTo>
                    <a:pt x="281" y="501"/>
                  </a:lnTo>
                  <a:lnTo>
                    <a:pt x="281" y="501"/>
                  </a:lnTo>
                  <a:lnTo>
                    <a:pt x="282" y="501"/>
                  </a:lnTo>
                  <a:lnTo>
                    <a:pt x="282" y="501"/>
                  </a:lnTo>
                  <a:lnTo>
                    <a:pt x="283" y="501"/>
                  </a:lnTo>
                  <a:lnTo>
                    <a:pt x="283" y="501"/>
                  </a:lnTo>
                  <a:lnTo>
                    <a:pt x="284" y="501"/>
                  </a:lnTo>
                  <a:lnTo>
                    <a:pt x="284" y="501"/>
                  </a:lnTo>
                  <a:lnTo>
                    <a:pt x="285" y="501"/>
                  </a:lnTo>
                  <a:lnTo>
                    <a:pt x="285" y="501"/>
                  </a:lnTo>
                  <a:lnTo>
                    <a:pt x="286" y="501"/>
                  </a:lnTo>
                  <a:lnTo>
                    <a:pt x="286" y="501"/>
                  </a:lnTo>
                  <a:lnTo>
                    <a:pt x="287" y="501"/>
                  </a:lnTo>
                  <a:lnTo>
                    <a:pt x="287" y="501"/>
                  </a:lnTo>
                  <a:lnTo>
                    <a:pt x="288" y="501"/>
                  </a:lnTo>
                  <a:lnTo>
                    <a:pt x="288" y="501"/>
                  </a:lnTo>
                  <a:lnTo>
                    <a:pt x="289" y="501"/>
                  </a:lnTo>
                  <a:lnTo>
                    <a:pt x="289" y="501"/>
                  </a:lnTo>
                  <a:lnTo>
                    <a:pt x="290" y="501"/>
                  </a:lnTo>
                  <a:lnTo>
                    <a:pt x="290" y="501"/>
                  </a:lnTo>
                  <a:lnTo>
                    <a:pt x="291" y="501"/>
                  </a:lnTo>
                  <a:lnTo>
                    <a:pt x="291" y="501"/>
                  </a:lnTo>
                  <a:lnTo>
                    <a:pt x="292" y="501"/>
                  </a:lnTo>
                  <a:lnTo>
                    <a:pt x="292" y="501"/>
                  </a:lnTo>
                  <a:lnTo>
                    <a:pt x="293" y="501"/>
                  </a:lnTo>
                  <a:lnTo>
                    <a:pt x="293" y="501"/>
                  </a:lnTo>
                  <a:lnTo>
                    <a:pt x="294" y="500"/>
                  </a:lnTo>
                  <a:lnTo>
                    <a:pt x="294" y="501"/>
                  </a:lnTo>
                  <a:lnTo>
                    <a:pt x="295" y="501"/>
                  </a:lnTo>
                  <a:lnTo>
                    <a:pt x="295" y="501"/>
                  </a:lnTo>
                  <a:lnTo>
                    <a:pt x="296" y="501"/>
                  </a:lnTo>
                  <a:lnTo>
                    <a:pt x="296" y="501"/>
                  </a:lnTo>
                  <a:lnTo>
                    <a:pt x="297" y="501"/>
                  </a:lnTo>
                  <a:lnTo>
                    <a:pt x="297" y="501"/>
                  </a:lnTo>
                  <a:lnTo>
                    <a:pt x="298" y="500"/>
                  </a:lnTo>
                  <a:lnTo>
                    <a:pt x="298" y="501"/>
                  </a:lnTo>
                  <a:lnTo>
                    <a:pt x="299" y="501"/>
                  </a:lnTo>
                  <a:lnTo>
                    <a:pt x="299" y="501"/>
                  </a:lnTo>
                  <a:lnTo>
                    <a:pt x="300" y="501"/>
                  </a:lnTo>
                  <a:lnTo>
                    <a:pt x="300" y="501"/>
                  </a:lnTo>
                  <a:lnTo>
                    <a:pt x="301" y="501"/>
                  </a:lnTo>
                  <a:lnTo>
                    <a:pt x="301" y="501"/>
                  </a:lnTo>
                  <a:lnTo>
                    <a:pt x="302" y="501"/>
                  </a:lnTo>
                  <a:lnTo>
                    <a:pt x="302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4" y="501"/>
                  </a:lnTo>
                  <a:lnTo>
                    <a:pt x="304" y="501"/>
                  </a:lnTo>
                  <a:lnTo>
                    <a:pt x="305" y="501"/>
                  </a:lnTo>
                  <a:lnTo>
                    <a:pt x="305" y="501"/>
                  </a:lnTo>
                  <a:lnTo>
                    <a:pt x="306" y="501"/>
                  </a:lnTo>
                  <a:lnTo>
                    <a:pt x="306" y="501"/>
                  </a:lnTo>
                  <a:lnTo>
                    <a:pt x="307" y="501"/>
                  </a:lnTo>
                  <a:lnTo>
                    <a:pt x="307" y="501"/>
                  </a:lnTo>
                  <a:lnTo>
                    <a:pt x="308" y="501"/>
                  </a:lnTo>
                  <a:lnTo>
                    <a:pt x="308" y="501"/>
                  </a:lnTo>
                  <a:lnTo>
                    <a:pt x="309" y="501"/>
                  </a:lnTo>
                  <a:lnTo>
                    <a:pt x="309" y="501"/>
                  </a:lnTo>
                  <a:lnTo>
                    <a:pt x="310" y="501"/>
                  </a:lnTo>
                  <a:lnTo>
                    <a:pt x="310" y="501"/>
                  </a:lnTo>
                  <a:lnTo>
                    <a:pt x="311" y="501"/>
                  </a:lnTo>
                  <a:lnTo>
                    <a:pt x="311" y="501"/>
                  </a:lnTo>
                  <a:lnTo>
                    <a:pt x="312" y="501"/>
                  </a:lnTo>
                  <a:lnTo>
                    <a:pt x="312" y="501"/>
                  </a:lnTo>
                  <a:lnTo>
                    <a:pt x="313" y="501"/>
                  </a:lnTo>
                  <a:lnTo>
                    <a:pt x="313" y="501"/>
                  </a:lnTo>
                  <a:lnTo>
                    <a:pt x="314" y="501"/>
                  </a:lnTo>
                  <a:lnTo>
                    <a:pt x="314" y="501"/>
                  </a:lnTo>
                  <a:lnTo>
                    <a:pt x="315" y="501"/>
                  </a:lnTo>
                  <a:lnTo>
                    <a:pt x="315" y="501"/>
                  </a:lnTo>
                  <a:lnTo>
                    <a:pt x="316" y="501"/>
                  </a:lnTo>
                  <a:lnTo>
                    <a:pt x="316" y="501"/>
                  </a:lnTo>
                  <a:lnTo>
                    <a:pt x="317" y="501"/>
                  </a:lnTo>
                  <a:lnTo>
                    <a:pt x="317" y="501"/>
                  </a:lnTo>
                  <a:lnTo>
                    <a:pt x="318" y="501"/>
                  </a:lnTo>
                  <a:lnTo>
                    <a:pt x="318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20" y="501"/>
                  </a:lnTo>
                  <a:lnTo>
                    <a:pt x="320" y="501"/>
                  </a:lnTo>
                  <a:lnTo>
                    <a:pt x="321" y="501"/>
                  </a:lnTo>
                  <a:lnTo>
                    <a:pt x="321" y="501"/>
                  </a:lnTo>
                  <a:lnTo>
                    <a:pt x="322" y="501"/>
                  </a:lnTo>
                  <a:lnTo>
                    <a:pt x="322" y="501"/>
                  </a:lnTo>
                  <a:lnTo>
                    <a:pt x="323" y="501"/>
                  </a:lnTo>
                  <a:lnTo>
                    <a:pt x="323" y="501"/>
                  </a:lnTo>
                  <a:lnTo>
                    <a:pt x="324" y="501"/>
                  </a:lnTo>
                  <a:lnTo>
                    <a:pt x="324" y="501"/>
                  </a:lnTo>
                  <a:lnTo>
                    <a:pt x="325" y="501"/>
                  </a:lnTo>
                  <a:lnTo>
                    <a:pt x="325" y="501"/>
                  </a:lnTo>
                  <a:lnTo>
                    <a:pt x="326" y="501"/>
                  </a:lnTo>
                  <a:lnTo>
                    <a:pt x="326" y="501"/>
                  </a:lnTo>
                  <a:lnTo>
                    <a:pt x="327" y="501"/>
                  </a:lnTo>
                  <a:lnTo>
                    <a:pt x="327" y="501"/>
                  </a:lnTo>
                  <a:lnTo>
                    <a:pt x="328" y="501"/>
                  </a:lnTo>
                  <a:lnTo>
                    <a:pt x="328" y="501"/>
                  </a:lnTo>
                  <a:lnTo>
                    <a:pt x="329" y="501"/>
                  </a:lnTo>
                  <a:lnTo>
                    <a:pt x="329" y="501"/>
                  </a:lnTo>
                  <a:lnTo>
                    <a:pt x="330" y="501"/>
                  </a:lnTo>
                  <a:lnTo>
                    <a:pt x="330" y="501"/>
                  </a:lnTo>
                  <a:lnTo>
                    <a:pt x="331" y="501"/>
                  </a:lnTo>
                  <a:lnTo>
                    <a:pt x="331" y="501"/>
                  </a:lnTo>
                  <a:lnTo>
                    <a:pt x="332" y="501"/>
                  </a:lnTo>
                  <a:lnTo>
                    <a:pt x="332" y="501"/>
                  </a:lnTo>
                  <a:lnTo>
                    <a:pt x="333" y="501"/>
                  </a:lnTo>
                  <a:lnTo>
                    <a:pt x="333" y="501"/>
                  </a:lnTo>
                  <a:lnTo>
                    <a:pt x="334" y="501"/>
                  </a:lnTo>
                  <a:lnTo>
                    <a:pt x="334" y="501"/>
                  </a:lnTo>
                  <a:lnTo>
                    <a:pt x="335" y="501"/>
                  </a:lnTo>
                  <a:lnTo>
                    <a:pt x="335" y="501"/>
                  </a:lnTo>
                  <a:lnTo>
                    <a:pt x="336" y="501"/>
                  </a:lnTo>
                  <a:lnTo>
                    <a:pt x="336" y="501"/>
                  </a:lnTo>
                  <a:lnTo>
                    <a:pt x="337" y="501"/>
                  </a:lnTo>
                  <a:lnTo>
                    <a:pt x="337" y="501"/>
                  </a:lnTo>
                  <a:lnTo>
                    <a:pt x="338" y="501"/>
                  </a:lnTo>
                  <a:lnTo>
                    <a:pt x="338" y="501"/>
                  </a:lnTo>
                  <a:lnTo>
                    <a:pt x="339" y="501"/>
                  </a:lnTo>
                  <a:lnTo>
                    <a:pt x="339" y="501"/>
                  </a:lnTo>
                  <a:lnTo>
                    <a:pt x="340" y="501"/>
                  </a:lnTo>
                  <a:lnTo>
                    <a:pt x="340" y="501"/>
                  </a:lnTo>
                  <a:lnTo>
                    <a:pt x="341" y="501"/>
                  </a:lnTo>
                  <a:lnTo>
                    <a:pt x="341" y="501"/>
                  </a:lnTo>
                  <a:lnTo>
                    <a:pt x="342" y="501"/>
                  </a:lnTo>
                  <a:lnTo>
                    <a:pt x="342" y="501"/>
                  </a:lnTo>
                  <a:lnTo>
                    <a:pt x="343" y="501"/>
                  </a:lnTo>
                  <a:lnTo>
                    <a:pt x="343" y="501"/>
                  </a:lnTo>
                  <a:lnTo>
                    <a:pt x="344" y="501"/>
                  </a:lnTo>
                  <a:lnTo>
                    <a:pt x="344" y="501"/>
                  </a:lnTo>
                  <a:lnTo>
                    <a:pt x="345" y="501"/>
                  </a:lnTo>
                  <a:lnTo>
                    <a:pt x="345" y="501"/>
                  </a:lnTo>
                  <a:lnTo>
                    <a:pt x="346" y="501"/>
                  </a:lnTo>
                  <a:lnTo>
                    <a:pt x="346" y="501"/>
                  </a:lnTo>
                  <a:lnTo>
                    <a:pt x="347" y="501"/>
                  </a:lnTo>
                  <a:lnTo>
                    <a:pt x="347" y="501"/>
                  </a:lnTo>
                  <a:lnTo>
                    <a:pt x="349" y="501"/>
                  </a:lnTo>
                  <a:lnTo>
                    <a:pt x="349" y="501"/>
                  </a:lnTo>
                  <a:lnTo>
                    <a:pt x="349" y="501"/>
                  </a:lnTo>
                  <a:lnTo>
                    <a:pt x="350" y="501"/>
                  </a:lnTo>
                  <a:lnTo>
                    <a:pt x="350" y="501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2" y="501"/>
                  </a:lnTo>
                  <a:lnTo>
                    <a:pt x="352" y="501"/>
                  </a:lnTo>
                  <a:lnTo>
                    <a:pt x="353" y="501"/>
                  </a:lnTo>
                  <a:lnTo>
                    <a:pt x="353" y="501"/>
                  </a:lnTo>
                  <a:lnTo>
                    <a:pt x="354" y="501"/>
                  </a:lnTo>
                  <a:lnTo>
                    <a:pt x="354" y="501"/>
                  </a:lnTo>
                  <a:lnTo>
                    <a:pt x="356" y="501"/>
                  </a:lnTo>
                  <a:lnTo>
                    <a:pt x="356" y="501"/>
                  </a:lnTo>
                  <a:lnTo>
                    <a:pt x="356" y="501"/>
                  </a:lnTo>
                  <a:lnTo>
                    <a:pt x="357" y="501"/>
                  </a:lnTo>
                  <a:lnTo>
                    <a:pt x="357" y="501"/>
                  </a:lnTo>
                  <a:lnTo>
                    <a:pt x="358" y="501"/>
                  </a:lnTo>
                  <a:lnTo>
                    <a:pt x="358" y="501"/>
                  </a:lnTo>
                  <a:lnTo>
                    <a:pt x="359" y="501"/>
                  </a:lnTo>
                  <a:lnTo>
                    <a:pt x="359" y="501"/>
                  </a:lnTo>
                  <a:lnTo>
                    <a:pt x="360" y="501"/>
                  </a:lnTo>
                  <a:lnTo>
                    <a:pt x="360" y="501"/>
                  </a:lnTo>
                  <a:lnTo>
                    <a:pt x="361" y="501"/>
                  </a:lnTo>
                  <a:lnTo>
                    <a:pt x="361" y="501"/>
                  </a:lnTo>
                  <a:lnTo>
                    <a:pt x="362" y="501"/>
                  </a:lnTo>
                  <a:lnTo>
                    <a:pt x="362" y="501"/>
                  </a:lnTo>
                  <a:lnTo>
                    <a:pt x="363" y="501"/>
                  </a:lnTo>
                  <a:lnTo>
                    <a:pt x="363" y="501"/>
                  </a:lnTo>
                  <a:lnTo>
                    <a:pt x="364" y="501"/>
                  </a:lnTo>
                  <a:lnTo>
                    <a:pt x="364" y="501"/>
                  </a:lnTo>
                  <a:lnTo>
                    <a:pt x="365" y="501"/>
                  </a:lnTo>
                  <a:lnTo>
                    <a:pt x="365" y="501"/>
                  </a:lnTo>
                  <a:lnTo>
                    <a:pt x="366" y="501"/>
                  </a:lnTo>
                  <a:lnTo>
                    <a:pt x="366" y="501"/>
                  </a:lnTo>
                  <a:lnTo>
                    <a:pt x="367" y="501"/>
                  </a:lnTo>
                  <a:lnTo>
                    <a:pt x="367" y="501"/>
                  </a:lnTo>
                  <a:lnTo>
                    <a:pt x="368" y="501"/>
                  </a:lnTo>
                  <a:lnTo>
                    <a:pt x="368" y="501"/>
                  </a:lnTo>
                  <a:lnTo>
                    <a:pt x="369" y="501"/>
                  </a:lnTo>
                  <a:lnTo>
                    <a:pt x="369" y="501"/>
                  </a:lnTo>
                  <a:lnTo>
                    <a:pt x="370" y="501"/>
                  </a:lnTo>
                  <a:lnTo>
                    <a:pt x="370" y="501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72" y="501"/>
                  </a:lnTo>
                  <a:lnTo>
                    <a:pt x="372" y="501"/>
                  </a:lnTo>
                  <a:lnTo>
                    <a:pt x="373" y="501"/>
                  </a:lnTo>
                  <a:lnTo>
                    <a:pt x="373" y="501"/>
                  </a:lnTo>
                  <a:lnTo>
                    <a:pt x="374" y="501"/>
                  </a:lnTo>
                  <a:lnTo>
                    <a:pt x="374" y="501"/>
                  </a:lnTo>
                  <a:lnTo>
                    <a:pt x="375" y="501"/>
                  </a:lnTo>
                  <a:lnTo>
                    <a:pt x="375" y="501"/>
                  </a:lnTo>
                  <a:lnTo>
                    <a:pt x="376" y="501"/>
                  </a:lnTo>
                  <a:lnTo>
                    <a:pt x="376" y="501"/>
                  </a:lnTo>
                  <a:lnTo>
                    <a:pt x="377" y="501"/>
                  </a:lnTo>
                  <a:lnTo>
                    <a:pt x="377" y="501"/>
                  </a:lnTo>
                  <a:lnTo>
                    <a:pt x="378" y="501"/>
                  </a:lnTo>
                  <a:lnTo>
                    <a:pt x="378" y="0"/>
                  </a:lnTo>
                  <a:lnTo>
                    <a:pt x="379" y="265"/>
                  </a:lnTo>
                  <a:lnTo>
                    <a:pt x="379" y="501"/>
                  </a:lnTo>
                  <a:lnTo>
                    <a:pt x="380" y="452"/>
                  </a:lnTo>
                  <a:lnTo>
                    <a:pt x="380" y="501"/>
                  </a:lnTo>
                  <a:lnTo>
                    <a:pt x="381" y="500"/>
                  </a:lnTo>
                  <a:lnTo>
                    <a:pt x="381" y="501"/>
                  </a:lnTo>
                  <a:lnTo>
                    <a:pt x="382" y="501"/>
                  </a:lnTo>
                  <a:lnTo>
                    <a:pt x="382" y="500"/>
                  </a:lnTo>
                  <a:lnTo>
                    <a:pt x="383" y="501"/>
                  </a:lnTo>
                  <a:lnTo>
                    <a:pt x="383" y="501"/>
                  </a:lnTo>
                  <a:lnTo>
                    <a:pt x="384" y="500"/>
                  </a:lnTo>
                  <a:lnTo>
                    <a:pt x="384" y="501"/>
                  </a:lnTo>
                  <a:lnTo>
                    <a:pt x="385" y="501"/>
                  </a:lnTo>
                  <a:lnTo>
                    <a:pt x="385" y="501"/>
                  </a:lnTo>
                  <a:lnTo>
                    <a:pt x="386" y="501"/>
                  </a:lnTo>
                  <a:lnTo>
                    <a:pt x="386" y="501"/>
                  </a:lnTo>
                  <a:lnTo>
                    <a:pt x="387" y="501"/>
                  </a:lnTo>
                  <a:lnTo>
                    <a:pt x="387" y="501"/>
                  </a:lnTo>
                  <a:lnTo>
                    <a:pt x="388" y="501"/>
                  </a:lnTo>
                  <a:lnTo>
                    <a:pt x="388" y="447"/>
                  </a:lnTo>
                  <a:lnTo>
                    <a:pt x="389" y="443"/>
                  </a:lnTo>
                  <a:lnTo>
                    <a:pt x="389" y="501"/>
                  </a:lnTo>
                  <a:lnTo>
                    <a:pt x="390" y="500"/>
                  </a:lnTo>
                  <a:lnTo>
                    <a:pt x="390" y="501"/>
                  </a:lnTo>
                  <a:lnTo>
                    <a:pt x="391" y="501"/>
                  </a:lnTo>
                  <a:lnTo>
                    <a:pt x="391" y="501"/>
                  </a:lnTo>
                  <a:lnTo>
                    <a:pt x="392" y="501"/>
                  </a:lnTo>
                  <a:lnTo>
                    <a:pt x="392" y="501"/>
                  </a:lnTo>
                  <a:lnTo>
                    <a:pt x="393" y="501"/>
                  </a:lnTo>
                  <a:lnTo>
                    <a:pt x="393" y="501"/>
                  </a:lnTo>
                  <a:lnTo>
                    <a:pt x="394" y="500"/>
                  </a:lnTo>
                  <a:lnTo>
                    <a:pt x="394" y="501"/>
                  </a:lnTo>
                  <a:lnTo>
                    <a:pt x="395" y="501"/>
                  </a:lnTo>
                  <a:lnTo>
                    <a:pt x="395" y="501"/>
                  </a:lnTo>
                  <a:lnTo>
                    <a:pt x="396" y="501"/>
                  </a:lnTo>
                  <a:lnTo>
                    <a:pt x="396" y="501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398" y="501"/>
                  </a:lnTo>
                  <a:lnTo>
                    <a:pt x="398" y="500"/>
                  </a:lnTo>
                  <a:lnTo>
                    <a:pt x="399" y="501"/>
                  </a:lnTo>
                  <a:lnTo>
                    <a:pt x="399" y="501"/>
                  </a:lnTo>
                  <a:lnTo>
                    <a:pt x="400" y="501"/>
                  </a:lnTo>
                  <a:lnTo>
                    <a:pt x="400" y="501"/>
                  </a:lnTo>
                  <a:lnTo>
                    <a:pt x="401" y="501"/>
                  </a:lnTo>
                  <a:lnTo>
                    <a:pt x="401" y="501"/>
                  </a:lnTo>
                  <a:lnTo>
                    <a:pt x="402" y="501"/>
                  </a:lnTo>
                  <a:lnTo>
                    <a:pt x="402" y="501"/>
                  </a:lnTo>
                  <a:lnTo>
                    <a:pt x="403" y="501"/>
                  </a:lnTo>
                  <a:lnTo>
                    <a:pt x="403" y="501"/>
                  </a:lnTo>
                  <a:lnTo>
                    <a:pt x="404" y="501"/>
                  </a:lnTo>
                  <a:lnTo>
                    <a:pt x="404" y="501"/>
                  </a:lnTo>
                  <a:lnTo>
                    <a:pt x="405" y="501"/>
                  </a:lnTo>
                  <a:lnTo>
                    <a:pt x="405" y="501"/>
                  </a:lnTo>
                  <a:lnTo>
                    <a:pt x="406" y="501"/>
                  </a:lnTo>
                  <a:lnTo>
                    <a:pt x="406" y="501"/>
                  </a:lnTo>
                  <a:lnTo>
                    <a:pt x="407" y="501"/>
                  </a:lnTo>
                  <a:lnTo>
                    <a:pt x="407" y="501"/>
                  </a:lnTo>
                  <a:lnTo>
                    <a:pt x="408" y="501"/>
                  </a:lnTo>
                  <a:lnTo>
                    <a:pt x="408" y="501"/>
                  </a:lnTo>
                  <a:lnTo>
                    <a:pt x="409" y="501"/>
                  </a:lnTo>
                  <a:lnTo>
                    <a:pt x="409" y="501"/>
                  </a:lnTo>
                  <a:lnTo>
                    <a:pt x="410" y="501"/>
                  </a:lnTo>
                  <a:lnTo>
                    <a:pt x="410" y="501"/>
                  </a:lnTo>
                  <a:lnTo>
                    <a:pt x="411" y="501"/>
                  </a:lnTo>
                  <a:lnTo>
                    <a:pt x="411" y="501"/>
                  </a:lnTo>
                  <a:lnTo>
                    <a:pt x="412" y="501"/>
                  </a:lnTo>
                  <a:lnTo>
                    <a:pt x="412" y="501"/>
                  </a:lnTo>
                  <a:lnTo>
                    <a:pt x="413" y="501"/>
                  </a:lnTo>
                  <a:lnTo>
                    <a:pt x="413" y="501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5" y="501"/>
                  </a:lnTo>
                  <a:lnTo>
                    <a:pt x="415" y="501"/>
                  </a:lnTo>
                  <a:lnTo>
                    <a:pt x="416" y="501"/>
                  </a:lnTo>
                  <a:lnTo>
                    <a:pt x="416" y="501"/>
                  </a:lnTo>
                  <a:lnTo>
                    <a:pt x="417" y="501"/>
                  </a:lnTo>
                  <a:lnTo>
                    <a:pt x="417" y="501"/>
                  </a:lnTo>
                  <a:lnTo>
                    <a:pt x="418" y="501"/>
                  </a:lnTo>
                  <a:lnTo>
                    <a:pt x="418" y="501"/>
                  </a:lnTo>
                  <a:lnTo>
                    <a:pt x="419" y="501"/>
                  </a:lnTo>
                  <a:lnTo>
                    <a:pt x="419" y="501"/>
                  </a:lnTo>
                  <a:lnTo>
                    <a:pt x="420" y="501"/>
                  </a:lnTo>
                  <a:lnTo>
                    <a:pt x="420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22" y="501"/>
                  </a:lnTo>
                  <a:lnTo>
                    <a:pt x="422" y="501"/>
                  </a:lnTo>
                  <a:lnTo>
                    <a:pt x="423" y="501"/>
                  </a:lnTo>
                  <a:lnTo>
                    <a:pt x="423" y="501"/>
                  </a:lnTo>
                  <a:lnTo>
                    <a:pt x="424" y="501"/>
                  </a:lnTo>
                  <a:lnTo>
                    <a:pt x="424" y="501"/>
                  </a:lnTo>
                  <a:lnTo>
                    <a:pt x="425" y="501"/>
                  </a:lnTo>
                  <a:lnTo>
                    <a:pt x="425" y="501"/>
                  </a:lnTo>
                  <a:lnTo>
                    <a:pt x="426" y="501"/>
                  </a:lnTo>
                  <a:lnTo>
                    <a:pt x="426" y="501"/>
                  </a:lnTo>
                  <a:lnTo>
                    <a:pt x="427" y="501"/>
                  </a:lnTo>
                  <a:lnTo>
                    <a:pt x="427" y="501"/>
                  </a:lnTo>
                  <a:lnTo>
                    <a:pt x="428" y="501"/>
                  </a:lnTo>
                  <a:lnTo>
                    <a:pt x="428" y="501"/>
                  </a:lnTo>
                  <a:lnTo>
                    <a:pt x="429" y="501"/>
                  </a:lnTo>
                  <a:lnTo>
                    <a:pt x="429" y="501"/>
                  </a:lnTo>
                  <a:lnTo>
                    <a:pt x="430" y="501"/>
                  </a:lnTo>
                  <a:lnTo>
                    <a:pt x="430" y="501"/>
                  </a:lnTo>
                  <a:lnTo>
                    <a:pt x="431" y="501"/>
                  </a:lnTo>
                  <a:lnTo>
                    <a:pt x="431" y="501"/>
                  </a:lnTo>
                  <a:lnTo>
                    <a:pt x="432" y="501"/>
                  </a:lnTo>
                  <a:lnTo>
                    <a:pt x="432" y="501"/>
                  </a:lnTo>
                  <a:lnTo>
                    <a:pt x="433" y="501"/>
                  </a:lnTo>
                  <a:lnTo>
                    <a:pt x="433" y="500"/>
                  </a:lnTo>
                  <a:lnTo>
                    <a:pt x="434" y="501"/>
                  </a:lnTo>
                  <a:lnTo>
                    <a:pt x="434" y="501"/>
                  </a:lnTo>
                  <a:lnTo>
                    <a:pt x="435" y="501"/>
                  </a:lnTo>
                  <a:lnTo>
                    <a:pt x="435" y="501"/>
                  </a:lnTo>
                  <a:lnTo>
                    <a:pt x="436" y="501"/>
                  </a:lnTo>
                  <a:lnTo>
                    <a:pt x="436" y="501"/>
                  </a:lnTo>
                  <a:lnTo>
                    <a:pt x="437" y="501"/>
                  </a:lnTo>
                  <a:lnTo>
                    <a:pt x="437" y="501"/>
                  </a:lnTo>
                  <a:lnTo>
                    <a:pt x="438" y="501"/>
                  </a:lnTo>
                  <a:lnTo>
                    <a:pt x="438" y="501"/>
                  </a:lnTo>
                  <a:lnTo>
                    <a:pt x="439" y="501"/>
                  </a:lnTo>
                  <a:lnTo>
                    <a:pt x="439" y="501"/>
                  </a:lnTo>
                  <a:lnTo>
                    <a:pt x="440" y="501"/>
                  </a:lnTo>
                  <a:lnTo>
                    <a:pt x="440" y="501"/>
                  </a:lnTo>
                  <a:lnTo>
                    <a:pt x="441" y="501"/>
                  </a:lnTo>
                  <a:lnTo>
                    <a:pt x="441" y="501"/>
                  </a:lnTo>
                  <a:lnTo>
                    <a:pt x="443" y="501"/>
                  </a:lnTo>
                  <a:lnTo>
                    <a:pt x="443" y="501"/>
                  </a:lnTo>
                  <a:lnTo>
                    <a:pt x="443" y="501"/>
                  </a:lnTo>
                  <a:lnTo>
                    <a:pt x="444" y="501"/>
                  </a:lnTo>
                  <a:lnTo>
                    <a:pt x="444" y="501"/>
                  </a:lnTo>
                  <a:lnTo>
                    <a:pt x="445" y="501"/>
                  </a:lnTo>
                  <a:lnTo>
                    <a:pt x="445" y="501"/>
                  </a:lnTo>
                  <a:lnTo>
                    <a:pt x="446" y="456"/>
                  </a:lnTo>
                  <a:lnTo>
                    <a:pt x="446" y="501"/>
                  </a:lnTo>
                  <a:lnTo>
                    <a:pt x="447" y="486"/>
                  </a:lnTo>
                  <a:lnTo>
                    <a:pt x="447" y="501"/>
                  </a:lnTo>
                  <a:lnTo>
                    <a:pt x="448" y="500"/>
                  </a:lnTo>
                  <a:lnTo>
                    <a:pt x="448" y="501"/>
                  </a:lnTo>
                  <a:lnTo>
                    <a:pt x="449" y="501"/>
                  </a:lnTo>
                  <a:lnTo>
                    <a:pt x="449" y="501"/>
                  </a:lnTo>
                  <a:lnTo>
                    <a:pt x="450" y="501"/>
                  </a:lnTo>
                  <a:lnTo>
                    <a:pt x="450" y="501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52" y="501"/>
                  </a:lnTo>
                  <a:lnTo>
                    <a:pt x="452" y="501"/>
                  </a:lnTo>
                  <a:lnTo>
                    <a:pt x="453" y="501"/>
                  </a:lnTo>
                  <a:lnTo>
                    <a:pt x="453" y="501"/>
                  </a:lnTo>
                  <a:lnTo>
                    <a:pt x="454" y="501"/>
                  </a:lnTo>
                  <a:lnTo>
                    <a:pt x="454" y="501"/>
                  </a:lnTo>
                  <a:lnTo>
                    <a:pt x="455" y="501"/>
                  </a:lnTo>
                  <a:lnTo>
                    <a:pt x="455" y="501"/>
                  </a:lnTo>
                  <a:lnTo>
                    <a:pt x="456" y="501"/>
                  </a:lnTo>
                  <a:lnTo>
                    <a:pt x="456" y="501"/>
                  </a:lnTo>
                  <a:lnTo>
                    <a:pt x="457" y="501"/>
                  </a:lnTo>
                  <a:lnTo>
                    <a:pt x="457" y="501"/>
                  </a:lnTo>
                  <a:lnTo>
                    <a:pt x="458" y="501"/>
                  </a:lnTo>
                  <a:lnTo>
                    <a:pt x="458" y="501"/>
                  </a:lnTo>
                  <a:lnTo>
                    <a:pt x="459" y="501"/>
                  </a:lnTo>
                  <a:lnTo>
                    <a:pt x="459" y="501"/>
                  </a:lnTo>
                  <a:lnTo>
                    <a:pt x="460" y="501"/>
                  </a:lnTo>
                  <a:lnTo>
                    <a:pt x="460" y="501"/>
                  </a:lnTo>
                  <a:lnTo>
                    <a:pt x="462" y="501"/>
                  </a:lnTo>
                  <a:lnTo>
                    <a:pt x="462" y="501"/>
                  </a:lnTo>
                  <a:lnTo>
                    <a:pt x="462" y="501"/>
                  </a:lnTo>
                  <a:lnTo>
                    <a:pt x="463" y="501"/>
                  </a:lnTo>
                  <a:lnTo>
                    <a:pt x="463" y="501"/>
                  </a:lnTo>
                  <a:lnTo>
                    <a:pt x="464" y="501"/>
                  </a:lnTo>
                  <a:lnTo>
                    <a:pt x="464" y="501"/>
                  </a:lnTo>
                  <a:lnTo>
                    <a:pt x="465" y="501"/>
                  </a:lnTo>
                  <a:lnTo>
                    <a:pt x="465" y="501"/>
                  </a:lnTo>
                  <a:lnTo>
                    <a:pt x="466" y="501"/>
                  </a:lnTo>
                  <a:lnTo>
                    <a:pt x="466" y="501"/>
                  </a:lnTo>
                  <a:lnTo>
                    <a:pt x="467" y="501"/>
                  </a:lnTo>
                  <a:lnTo>
                    <a:pt x="467" y="501"/>
                  </a:lnTo>
                  <a:lnTo>
                    <a:pt x="469" y="501"/>
                  </a:lnTo>
                  <a:lnTo>
                    <a:pt x="469" y="501"/>
                  </a:lnTo>
                  <a:lnTo>
                    <a:pt x="469" y="501"/>
                  </a:lnTo>
                  <a:lnTo>
                    <a:pt x="470" y="497"/>
                  </a:lnTo>
                  <a:lnTo>
                    <a:pt x="470" y="501"/>
                  </a:lnTo>
                  <a:lnTo>
                    <a:pt x="471" y="501"/>
                  </a:lnTo>
                  <a:lnTo>
                    <a:pt x="471" y="501"/>
                  </a:lnTo>
                  <a:lnTo>
                    <a:pt x="473" y="501"/>
                  </a:lnTo>
                  <a:lnTo>
                    <a:pt x="473" y="501"/>
                  </a:lnTo>
                  <a:lnTo>
                    <a:pt x="473" y="501"/>
                  </a:lnTo>
                  <a:lnTo>
                    <a:pt x="474" y="501"/>
                  </a:lnTo>
                  <a:lnTo>
                    <a:pt x="474" y="501"/>
                  </a:lnTo>
                  <a:lnTo>
                    <a:pt x="475" y="501"/>
                  </a:lnTo>
                  <a:lnTo>
                    <a:pt x="475" y="501"/>
                  </a:lnTo>
                  <a:lnTo>
                    <a:pt x="476" y="501"/>
                  </a:lnTo>
                  <a:lnTo>
                    <a:pt x="476" y="501"/>
                  </a:lnTo>
                  <a:lnTo>
                    <a:pt x="477" y="501"/>
                  </a:lnTo>
                  <a:lnTo>
                    <a:pt x="477" y="501"/>
                  </a:lnTo>
                  <a:lnTo>
                    <a:pt x="479" y="501"/>
                  </a:lnTo>
                  <a:lnTo>
                    <a:pt x="479" y="501"/>
                  </a:lnTo>
                  <a:lnTo>
                    <a:pt x="479" y="501"/>
                  </a:lnTo>
                  <a:lnTo>
                    <a:pt x="480" y="501"/>
                  </a:lnTo>
                  <a:lnTo>
                    <a:pt x="480" y="501"/>
                  </a:lnTo>
                  <a:lnTo>
                    <a:pt x="481" y="501"/>
                  </a:lnTo>
                  <a:lnTo>
                    <a:pt x="481" y="501"/>
                  </a:lnTo>
                  <a:lnTo>
                    <a:pt x="482" y="501"/>
                  </a:lnTo>
                  <a:lnTo>
                    <a:pt x="482" y="501"/>
                  </a:lnTo>
                  <a:lnTo>
                    <a:pt x="483" y="501"/>
                  </a:lnTo>
                  <a:lnTo>
                    <a:pt x="483" y="501"/>
                  </a:lnTo>
                  <a:lnTo>
                    <a:pt x="484" y="485"/>
                  </a:lnTo>
                  <a:lnTo>
                    <a:pt x="484" y="501"/>
                  </a:lnTo>
                  <a:lnTo>
                    <a:pt x="485" y="500"/>
                  </a:lnTo>
                  <a:lnTo>
                    <a:pt x="485" y="501"/>
                  </a:lnTo>
                  <a:lnTo>
                    <a:pt x="486" y="501"/>
                  </a:lnTo>
                  <a:lnTo>
                    <a:pt x="486" y="501"/>
                  </a:lnTo>
                  <a:lnTo>
                    <a:pt x="487" y="501"/>
                  </a:lnTo>
                  <a:lnTo>
                    <a:pt x="487" y="501"/>
                  </a:lnTo>
                  <a:lnTo>
                    <a:pt x="488" y="501"/>
                  </a:lnTo>
                  <a:lnTo>
                    <a:pt x="488" y="501"/>
                  </a:lnTo>
                  <a:lnTo>
                    <a:pt x="489" y="501"/>
                  </a:lnTo>
                  <a:lnTo>
                    <a:pt x="489" y="501"/>
                  </a:lnTo>
                  <a:lnTo>
                    <a:pt x="490" y="501"/>
                  </a:lnTo>
                  <a:lnTo>
                    <a:pt x="490" y="501"/>
                  </a:lnTo>
                  <a:lnTo>
                    <a:pt x="491" y="501"/>
                  </a:lnTo>
                  <a:lnTo>
                    <a:pt x="491" y="501"/>
                  </a:lnTo>
                  <a:lnTo>
                    <a:pt x="492" y="501"/>
                  </a:lnTo>
                  <a:lnTo>
                    <a:pt x="492" y="501"/>
                  </a:lnTo>
                  <a:lnTo>
                    <a:pt x="494" y="501"/>
                  </a:lnTo>
                  <a:lnTo>
                    <a:pt x="494" y="484"/>
                  </a:lnTo>
                  <a:lnTo>
                    <a:pt x="494" y="501"/>
                  </a:lnTo>
                  <a:lnTo>
                    <a:pt x="495" y="493"/>
                  </a:lnTo>
                  <a:lnTo>
                    <a:pt x="495" y="501"/>
                  </a:lnTo>
                  <a:lnTo>
                    <a:pt x="496" y="499"/>
                  </a:lnTo>
                  <a:lnTo>
                    <a:pt x="496" y="501"/>
                  </a:lnTo>
                  <a:lnTo>
                    <a:pt x="497" y="501"/>
                  </a:lnTo>
                  <a:lnTo>
                    <a:pt x="497" y="501"/>
                  </a:lnTo>
                  <a:lnTo>
                    <a:pt x="498" y="501"/>
                  </a:lnTo>
                  <a:lnTo>
                    <a:pt x="498" y="501"/>
                  </a:lnTo>
                  <a:lnTo>
                    <a:pt x="499" y="501"/>
                  </a:lnTo>
                  <a:lnTo>
                    <a:pt x="499" y="501"/>
                  </a:lnTo>
                  <a:lnTo>
                    <a:pt x="500" y="501"/>
                  </a:lnTo>
                  <a:lnTo>
                    <a:pt x="500" y="501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02" y="501"/>
                  </a:lnTo>
                  <a:lnTo>
                    <a:pt x="502" y="501"/>
                  </a:lnTo>
                  <a:lnTo>
                    <a:pt x="503" y="501"/>
                  </a:lnTo>
                  <a:lnTo>
                    <a:pt x="503" y="501"/>
                  </a:lnTo>
                  <a:lnTo>
                    <a:pt x="504" y="501"/>
                  </a:lnTo>
                  <a:lnTo>
                    <a:pt x="504" y="501"/>
                  </a:lnTo>
                  <a:lnTo>
                    <a:pt x="505" y="501"/>
                  </a:lnTo>
                  <a:lnTo>
                    <a:pt x="505" y="501"/>
                  </a:lnTo>
                  <a:lnTo>
                    <a:pt x="506" y="501"/>
                  </a:lnTo>
                  <a:lnTo>
                    <a:pt x="506" y="501"/>
                  </a:lnTo>
                  <a:lnTo>
                    <a:pt x="507" y="501"/>
                  </a:lnTo>
                  <a:lnTo>
                    <a:pt x="507" y="501"/>
                  </a:lnTo>
                  <a:lnTo>
                    <a:pt x="508" y="501"/>
                  </a:lnTo>
                  <a:lnTo>
                    <a:pt x="508" y="501"/>
                  </a:lnTo>
                  <a:lnTo>
                    <a:pt x="509" y="496"/>
                  </a:lnTo>
                  <a:lnTo>
                    <a:pt x="509" y="501"/>
                  </a:lnTo>
                  <a:lnTo>
                    <a:pt x="510" y="501"/>
                  </a:lnTo>
                  <a:lnTo>
                    <a:pt x="510" y="501"/>
                  </a:lnTo>
                  <a:lnTo>
                    <a:pt x="511" y="501"/>
                  </a:lnTo>
                  <a:lnTo>
                    <a:pt x="511" y="501"/>
                  </a:lnTo>
                  <a:lnTo>
                    <a:pt x="512" y="501"/>
                  </a:lnTo>
                  <a:lnTo>
                    <a:pt x="512" y="501"/>
                  </a:lnTo>
                  <a:lnTo>
                    <a:pt x="513" y="501"/>
                  </a:lnTo>
                  <a:lnTo>
                    <a:pt x="513" y="501"/>
                  </a:lnTo>
                  <a:lnTo>
                    <a:pt x="514" y="501"/>
                  </a:lnTo>
                  <a:lnTo>
                    <a:pt x="514" y="501"/>
                  </a:lnTo>
                  <a:lnTo>
                    <a:pt x="515" y="501"/>
                  </a:lnTo>
                  <a:lnTo>
                    <a:pt x="515" y="501"/>
                  </a:lnTo>
                  <a:lnTo>
                    <a:pt x="516" y="501"/>
                  </a:lnTo>
                  <a:lnTo>
                    <a:pt x="516" y="501"/>
                  </a:lnTo>
                  <a:lnTo>
                    <a:pt x="517" y="501"/>
                  </a:lnTo>
                  <a:lnTo>
                    <a:pt x="517" y="501"/>
                  </a:lnTo>
                  <a:lnTo>
                    <a:pt x="518" y="501"/>
                  </a:lnTo>
                  <a:lnTo>
                    <a:pt x="518" y="501"/>
                  </a:lnTo>
                  <a:lnTo>
                    <a:pt x="519" y="501"/>
                  </a:lnTo>
                  <a:lnTo>
                    <a:pt x="519" y="501"/>
                  </a:lnTo>
                  <a:lnTo>
                    <a:pt x="520" y="501"/>
                  </a:lnTo>
                  <a:lnTo>
                    <a:pt x="520" y="501"/>
                  </a:lnTo>
                  <a:lnTo>
                    <a:pt x="521" y="501"/>
                  </a:lnTo>
                  <a:lnTo>
                    <a:pt x="521" y="501"/>
                  </a:lnTo>
                  <a:lnTo>
                    <a:pt x="522" y="501"/>
                  </a:lnTo>
                  <a:lnTo>
                    <a:pt x="522" y="501"/>
                  </a:lnTo>
                  <a:lnTo>
                    <a:pt x="523" y="501"/>
                  </a:lnTo>
                  <a:lnTo>
                    <a:pt x="523" y="501"/>
                  </a:lnTo>
                  <a:lnTo>
                    <a:pt x="524" y="501"/>
                  </a:lnTo>
                  <a:lnTo>
                    <a:pt x="524" y="501"/>
                  </a:lnTo>
                  <a:lnTo>
                    <a:pt x="526" y="501"/>
                  </a:lnTo>
                  <a:lnTo>
                    <a:pt x="526" y="501"/>
                  </a:lnTo>
                  <a:lnTo>
                    <a:pt x="526" y="501"/>
                  </a:lnTo>
                  <a:lnTo>
                    <a:pt x="527" y="501"/>
                  </a:lnTo>
                  <a:lnTo>
                    <a:pt x="527" y="501"/>
                  </a:lnTo>
                  <a:lnTo>
                    <a:pt x="528" y="501"/>
                  </a:lnTo>
                  <a:lnTo>
                    <a:pt x="528" y="501"/>
                  </a:lnTo>
                  <a:lnTo>
                    <a:pt x="529" y="501"/>
                  </a:lnTo>
                  <a:lnTo>
                    <a:pt x="529" y="501"/>
                  </a:lnTo>
                  <a:lnTo>
                    <a:pt x="530" y="501"/>
                  </a:lnTo>
                  <a:lnTo>
                    <a:pt x="530" y="501"/>
                  </a:lnTo>
                  <a:lnTo>
                    <a:pt x="531" y="501"/>
                  </a:lnTo>
                  <a:lnTo>
                    <a:pt x="531" y="501"/>
                  </a:lnTo>
                  <a:lnTo>
                    <a:pt x="532" y="501"/>
                  </a:lnTo>
                  <a:lnTo>
                    <a:pt x="532" y="501"/>
                  </a:lnTo>
                  <a:lnTo>
                    <a:pt x="533" y="501"/>
                  </a:lnTo>
                  <a:lnTo>
                    <a:pt x="533" y="501"/>
                  </a:lnTo>
                  <a:lnTo>
                    <a:pt x="534" y="501"/>
                  </a:lnTo>
                  <a:lnTo>
                    <a:pt x="534" y="501"/>
                  </a:lnTo>
                  <a:lnTo>
                    <a:pt x="535" y="501"/>
                  </a:lnTo>
                  <a:lnTo>
                    <a:pt x="535" y="501"/>
                  </a:lnTo>
                  <a:lnTo>
                    <a:pt x="536" y="501"/>
                  </a:lnTo>
                  <a:lnTo>
                    <a:pt x="536" y="501"/>
                  </a:lnTo>
                  <a:lnTo>
                    <a:pt x="537" y="501"/>
                  </a:lnTo>
                  <a:lnTo>
                    <a:pt x="537" y="501"/>
                  </a:lnTo>
                  <a:lnTo>
                    <a:pt x="539" y="501"/>
                  </a:lnTo>
                  <a:lnTo>
                    <a:pt x="539" y="501"/>
                  </a:lnTo>
                  <a:lnTo>
                    <a:pt x="539" y="501"/>
                  </a:lnTo>
                  <a:lnTo>
                    <a:pt x="540" y="501"/>
                  </a:lnTo>
                  <a:lnTo>
                    <a:pt x="540" y="501"/>
                  </a:lnTo>
                  <a:lnTo>
                    <a:pt x="541" y="501"/>
                  </a:lnTo>
                  <a:lnTo>
                    <a:pt x="541" y="501"/>
                  </a:lnTo>
                  <a:lnTo>
                    <a:pt x="542" y="501"/>
                  </a:lnTo>
                  <a:lnTo>
                    <a:pt x="542" y="501"/>
                  </a:lnTo>
                  <a:lnTo>
                    <a:pt x="543" y="501"/>
                  </a:lnTo>
                  <a:lnTo>
                    <a:pt x="543" y="501"/>
                  </a:lnTo>
                  <a:lnTo>
                    <a:pt x="545" y="501"/>
                  </a:lnTo>
                  <a:lnTo>
                    <a:pt x="545" y="501"/>
                  </a:lnTo>
                  <a:lnTo>
                    <a:pt x="545" y="501"/>
                  </a:lnTo>
                  <a:lnTo>
                    <a:pt x="546" y="501"/>
                  </a:lnTo>
                  <a:lnTo>
                    <a:pt x="546" y="501"/>
                  </a:lnTo>
                  <a:lnTo>
                    <a:pt x="547" y="501"/>
                  </a:lnTo>
                  <a:lnTo>
                    <a:pt x="547" y="501"/>
                  </a:lnTo>
                  <a:lnTo>
                    <a:pt x="548" y="501"/>
                  </a:lnTo>
                  <a:lnTo>
                    <a:pt x="548" y="501"/>
                  </a:lnTo>
                  <a:lnTo>
                    <a:pt x="549" y="501"/>
                  </a:lnTo>
                  <a:lnTo>
                    <a:pt x="549" y="501"/>
                  </a:lnTo>
                  <a:lnTo>
                    <a:pt x="550" y="501"/>
                  </a:lnTo>
                  <a:lnTo>
                    <a:pt x="550" y="501"/>
                  </a:lnTo>
                  <a:lnTo>
                    <a:pt x="551" y="501"/>
                  </a:lnTo>
                  <a:lnTo>
                    <a:pt x="551" y="501"/>
                  </a:lnTo>
                  <a:lnTo>
                    <a:pt x="552" y="501"/>
                  </a:lnTo>
                  <a:lnTo>
                    <a:pt x="552" y="501"/>
                  </a:lnTo>
                  <a:lnTo>
                    <a:pt x="553" y="501"/>
                  </a:lnTo>
                  <a:lnTo>
                    <a:pt x="553" y="501"/>
                  </a:lnTo>
                  <a:lnTo>
                    <a:pt x="554" y="501"/>
                  </a:lnTo>
                  <a:lnTo>
                    <a:pt x="554" y="501"/>
                  </a:lnTo>
                  <a:lnTo>
                    <a:pt x="556" y="501"/>
                  </a:lnTo>
                  <a:lnTo>
                    <a:pt x="556" y="501"/>
                  </a:lnTo>
                  <a:lnTo>
                    <a:pt x="556" y="501"/>
                  </a:lnTo>
                  <a:lnTo>
                    <a:pt x="557" y="501"/>
                  </a:lnTo>
                  <a:lnTo>
                    <a:pt x="557" y="501"/>
                  </a:lnTo>
                  <a:lnTo>
                    <a:pt x="558" y="501"/>
                  </a:lnTo>
                  <a:lnTo>
                    <a:pt x="558" y="501"/>
                  </a:lnTo>
                  <a:lnTo>
                    <a:pt x="559" y="438"/>
                  </a:lnTo>
                  <a:lnTo>
                    <a:pt x="559" y="501"/>
                  </a:lnTo>
                  <a:lnTo>
                    <a:pt x="560" y="456"/>
                  </a:lnTo>
                  <a:lnTo>
                    <a:pt x="560" y="501"/>
                  </a:lnTo>
                  <a:lnTo>
                    <a:pt x="561" y="501"/>
                  </a:lnTo>
                  <a:lnTo>
                    <a:pt x="561" y="501"/>
                  </a:lnTo>
                  <a:lnTo>
                    <a:pt x="562" y="501"/>
                  </a:lnTo>
                  <a:lnTo>
                    <a:pt x="562" y="501"/>
                  </a:lnTo>
                  <a:lnTo>
                    <a:pt x="563" y="501"/>
                  </a:lnTo>
                  <a:lnTo>
                    <a:pt x="563" y="501"/>
                  </a:lnTo>
                  <a:lnTo>
                    <a:pt x="564" y="501"/>
                  </a:lnTo>
                  <a:lnTo>
                    <a:pt x="564" y="501"/>
                  </a:lnTo>
                  <a:lnTo>
                    <a:pt x="565" y="501"/>
                  </a:lnTo>
                  <a:lnTo>
                    <a:pt x="565" y="501"/>
                  </a:lnTo>
                  <a:lnTo>
                    <a:pt x="567" y="501"/>
                  </a:lnTo>
                  <a:lnTo>
                    <a:pt x="567" y="501"/>
                  </a:lnTo>
                  <a:lnTo>
                    <a:pt x="567" y="501"/>
                  </a:lnTo>
                  <a:lnTo>
                    <a:pt x="568" y="501"/>
                  </a:lnTo>
                  <a:lnTo>
                    <a:pt x="568" y="501"/>
                  </a:lnTo>
                  <a:lnTo>
                    <a:pt x="569" y="501"/>
                  </a:lnTo>
                  <a:lnTo>
                    <a:pt x="569" y="501"/>
                  </a:lnTo>
                  <a:lnTo>
                    <a:pt x="570" y="501"/>
                  </a:lnTo>
                  <a:lnTo>
                    <a:pt x="570" y="501"/>
                  </a:lnTo>
                  <a:lnTo>
                    <a:pt x="572" y="501"/>
                  </a:lnTo>
                  <a:lnTo>
                    <a:pt x="572" y="501"/>
                  </a:lnTo>
                  <a:lnTo>
                    <a:pt x="572" y="501"/>
                  </a:lnTo>
                  <a:lnTo>
                    <a:pt x="573" y="501"/>
                  </a:lnTo>
                  <a:lnTo>
                    <a:pt x="573" y="501"/>
                  </a:lnTo>
                  <a:lnTo>
                    <a:pt x="574" y="501"/>
                  </a:lnTo>
                  <a:lnTo>
                    <a:pt x="574" y="501"/>
                  </a:lnTo>
                  <a:lnTo>
                    <a:pt x="575" y="501"/>
                  </a:lnTo>
                  <a:lnTo>
                    <a:pt x="575" y="501"/>
                  </a:lnTo>
                  <a:lnTo>
                    <a:pt x="576" y="501"/>
                  </a:lnTo>
                  <a:lnTo>
                    <a:pt x="576" y="501"/>
                  </a:lnTo>
                  <a:lnTo>
                    <a:pt x="577" y="501"/>
                  </a:lnTo>
                  <a:lnTo>
                    <a:pt x="577" y="501"/>
                  </a:lnTo>
                  <a:lnTo>
                    <a:pt x="578" y="501"/>
                  </a:lnTo>
                  <a:lnTo>
                    <a:pt x="578" y="501"/>
                  </a:lnTo>
                  <a:lnTo>
                    <a:pt x="579" y="501"/>
                  </a:lnTo>
                  <a:lnTo>
                    <a:pt x="579" y="501"/>
                  </a:lnTo>
                  <a:lnTo>
                    <a:pt x="580" y="501"/>
                  </a:lnTo>
                  <a:lnTo>
                    <a:pt x="580" y="501"/>
                  </a:lnTo>
                  <a:lnTo>
                    <a:pt x="581" y="501"/>
                  </a:lnTo>
                  <a:lnTo>
                    <a:pt x="581" y="501"/>
                  </a:lnTo>
                  <a:lnTo>
                    <a:pt x="582" y="501"/>
                  </a:lnTo>
                  <a:lnTo>
                    <a:pt x="582" y="501"/>
                  </a:lnTo>
                  <a:lnTo>
                    <a:pt x="583" y="501"/>
                  </a:lnTo>
                  <a:lnTo>
                    <a:pt x="583" y="501"/>
                  </a:lnTo>
                  <a:lnTo>
                    <a:pt x="584" y="501"/>
                  </a:lnTo>
                  <a:lnTo>
                    <a:pt x="584" y="501"/>
                  </a:lnTo>
                  <a:lnTo>
                    <a:pt x="585" y="501"/>
                  </a:lnTo>
                  <a:lnTo>
                    <a:pt x="585" y="501"/>
                  </a:lnTo>
                  <a:lnTo>
                    <a:pt x="587" y="501"/>
                  </a:lnTo>
                  <a:lnTo>
                    <a:pt x="587" y="501"/>
                  </a:lnTo>
                  <a:lnTo>
                    <a:pt x="587" y="501"/>
                  </a:lnTo>
                  <a:lnTo>
                    <a:pt x="588" y="501"/>
                  </a:lnTo>
                  <a:lnTo>
                    <a:pt x="588" y="501"/>
                  </a:lnTo>
                  <a:lnTo>
                    <a:pt x="589" y="501"/>
                  </a:lnTo>
                  <a:lnTo>
                    <a:pt x="589" y="501"/>
                  </a:lnTo>
                  <a:lnTo>
                    <a:pt x="590" y="501"/>
                  </a:lnTo>
                  <a:lnTo>
                    <a:pt x="590" y="501"/>
                  </a:lnTo>
                  <a:lnTo>
                    <a:pt x="591" y="501"/>
                  </a:lnTo>
                  <a:lnTo>
                    <a:pt x="591" y="501"/>
                  </a:lnTo>
                  <a:lnTo>
                    <a:pt x="592" y="501"/>
                  </a:lnTo>
                  <a:lnTo>
                    <a:pt x="592" y="501"/>
                  </a:lnTo>
                  <a:lnTo>
                    <a:pt x="593" y="501"/>
                  </a:lnTo>
                  <a:lnTo>
                    <a:pt x="593" y="501"/>
                  </a:lnTo>
                  <a:lnTo>
                    <a:pt x="594" y="433"/>
                  </a:lnTo>
                  <a:lnTo>
                    <a:pt x="594" y="501"/>
                  </a:lnTo>
                  <a:lnTo>
                    <a:pt x="595" y="461"/>
                  </a:lnTo>
                  <a:lnTo>
                    <a:pt x="595" y="501"/>
                  </a:lnTo>
                  <a:lnTo>
                    <a:pt x="596" y="501"/>
                  </a:lnTo>
                  <a:lnTo>
                    <a:pt x="596" y="497"/>
                  </a:lnTo>
                  <a:lnTo>
                    <a:pt x="597" y="499"/>
                  </a:lnTo>
                  <a:lnTo>
                    <a:pt x="597" y="501"/>
                  </a:lnTo>
                  <a:lnTo>
                    <a:pt x="598" y="501"/>
                  </a:lnTo>
                  <a:lnTo>
                    <a:pt x="598" y="499"/>
                  </a:lnTo>
                  <a:lnTo>
                    <a:pt x="599" y="501"/>
                  </a:lnTo>
                  <a:lnTo>
                    <a:pt x="599" y="501"/>
                  </a:lnTo>
                  <a:lnTo>
                    <a:pt x="600" y="501"/>
                  </a:lnTo>
                  <a:lnTo>
                    <a:pt x="600" y="501"/>
                  </a:lnTo>
                  <a:lnTo>
                    <a:pt x="601" y="501"/>
                  </a:lnTo>
                  <a:lnTo>
                    <a:pt x="601" y="501"/>
                  </a:lnTo>
                  <a:lnTo>
                    <a:pt x="602" y="501"/>
                  </a:lnTo>
                  <a:lnTo>
                    <a:pt x="602" y="501"/>
                  </a:lnTo>
                  <a:lnTo>
                    <a:pt x="603" y="501"/>
                  </a:lnTo>
                  <a:lnTo>
                    <a:pt x="603" y="501"/>
                  </a:lnTo>
                  <a:lnTo>
                    <a:pt x="604" y="501"/>
                  </a:lnTo>
                  <a:lnTo>
                    <a:pt x="604" y="501"/>
                  </a:lnTo>
                  <a:lnTo>
                    <a:pt x="605" y="501"/>
                  </a:lnTo>
                  <a:lnTo>
                    <a:pt x="605" y="501"/>
                  </a:lnTo>
                  <a:lnTo>
                    <a:pt x="607" y="501"/>
                  </a:lnTo>
                  <a:lnTo>
                    <a:pt x="607" y="499"/>
                  </a:lnTo>
                  <a:lnTo>
                    <a:pt x="607" y="501"/>
                  </a:lnTo>
                  <a:lnTo>
                    <a:pt x="608" y="501"/>
                  </a:lnTo>
                  <a:lnTo>
                    <a:pt x="608" y="501"/>
                  </a:lnTo>
                  <a:lnTo>
                    <a:pt x="609" y="501"/>
                  </a:lnTo>
                  <a:lnTo>
                    <a:pt x="609" y="501"/>
                  </a:lnTo>
                  <a:lnTo>
                    <a:pt x="610" y="501"/>
                  </a:lnTo>
                  <a:lnTo>
                    <a:pt x="610" y="501"/>
                  </a:lnTo>
                  <a:lnTo>
                    <a:pt x="611" y="501"/>
                  </a:lnTo>
                  <a:lnTo>
                    <a:pt x="611" y="501"/>
                  </a:lnTo>
                  <a:lnTo>
                    <a:pt x="612" y="501"/>
                  </a:lnTo>
                  <a:lnTo>
                    <a:pt x="612" y="501"/>
                  </a:lnTo>
                  <a:lnTo>
                    <a:pt x="613" y="501"/>
                  </a:lnTo>
                  <a:lnTo>
                    <a:pt x="613" y="501"/>
                  </a:lnTo>
                  <a:lnTo>
                    <a:pt x="614" y="501"/>
                  </a:lnTo>
                  <a:lnTo>
                    <a:pt x="614" y="501"/>
                  </a:lnTo>
                  <a:lnTo>
                    <a:pt x="615" y="501"/>
                  </a:lnTo>
                  <a:lnTo>
                    <a:pt x="615" y="501"/>
                  </a:lnTo>
                  <a:lnTo>
                    <a:pt x="616" y="501"/>
                  </a:lnTo>
                  <a:lnTo>
                    <a:pt x="616" y="501"/>
                  </a:lnTo>
                  <a:lnTo>
                    <a:pt x="617" y="501"/>
                  </a:lnTo>
                  <a:lnTo>
                    <a:pt x="617" y="501"/>
                  </a:lnTo>
                  <a:lnTo>
                    <a:pt x="618" y="501"/>
                  </a:lnTo>
                  <a:lnTo>
                    <a:pt x="618" y="501"/>
                  </a:lnTo>
                  <a:lnTo>
                    <a:pt x="619" y="501"/>
                  </a:lnTo>
                  <a:lnTo>
                    <a:pt x="619" y="501"/>
                  </a:lnTo>
                  <a:lnTo>
                    <a:pt x="620" y="501"/>
                  </a:lnTo>
                  <a:lnTo>
                    <a:pt x="620" y="501"/>
                  </a:lnTo>
                  <a:lnTo>
                    <a:pt x="621" y="501"/>
                  </a:lnTo>
                  <a:lnTo>
                    <a:pt x="621" y="501"/>
                  </a:lnTo>
                  <a:lnTo>
                    <a:pt x="622" y="501"/>
                  </a:lnTo>
                  <a:lnTo>
                    <a:pt x="622" y="501"/>
                  </a:lnTo>
                  <a:lnTo>
                    <a:pt x="623" y="501"/>
                  </a:lnTo>
                  <a:lnTo>
                    <a:pt x="623" y="501"/>
                  </a:lnTo>
                  <a:lnTo>
                    <a:pt x="624" y="501"/>
                  </a:lnTo>
                  <a:lnTo>
                    <a:pt x="624" y="501"/>
                  </a:lnTo>
                  <a:lnTo>
                    <a:pt x="625" y="501"/>
                  </a:lnTo>
                  <a:lnTo>
                    <a:pt x="625" y="501"/>
                  </a:lnTo>
                  <a:lnTo>
                    <a:pt x="626" y="501"/>
                  </a:lnTo>
                  <a:lnTo>
                    <a:pt x="626" y="501"/>
                  </a:lnTo>
                  <a:lnTo>
                    <a:pt x="627" y="501"/>
                  </a:lnTo>
                  <a:lnTo>
                    <a:pt x="627" y="501"/>
                  </a:lnTo>
                  <a:lnTo>
                    <a:pt x="628" y="501"/>
                  </a:lnTo>
                  <a:lnTo>
                    <a:pt x="628" y="501"/>
                  </a:lnTo>
                  <a:lnTo>
                    <a:pt x="629" y="501"/>
                  </a:lnTo>
                  <a:lnTo>
                    <a:pt x="629" y="501"/>
                  </a:lnTo>
                  <a:lnTo>
                    <a:pt x="630" y="501"/>
                  </a:lnTo>
                  <a:lnTo>
                    <a:pt x="630" y="501"/>
                  </a:lnTo>
                  <a:lnTo>
                    <a:pt x="631" y="501"/>
                  </a:lnTo>
                  <a:lnTo>
                    <a:pt x="631" y="501"/>
                  </a:lnTo>
                  <a:lnTo>
                    <a:pt x="632" y="494"/>
                  </a:lnTo>
                  <a:lnTo>
                    <a:pt x="632" y="501"/>
                  </a:lnTo>
                  <a:lnTo>
                    <a:pt x="633" y="501"/>
                  </a:lnTo>
                  <a:lnTo>
                    <a:pt x="633" y="501"/>
                  </a:lnTo>
                  <a:lnTo>
                    <a:pt x="634" y="501"/>
                  </a:lnTo>
                  <a:lnTo>
                    <a:pt x="634" y="501"/>
                  </a:lnTo>
                  <a:lnTo>
                    <a:pt x="635" y="501"/>
                  </a:lnTo>
                  <a:lnTo>
                    <a:pt x="635" y="501"/>
                  </a:lnTo>
                  <a:lnTo>
                    <a:pt x="636" y="501"/>
                  </a:lnTo>
                  <a:lnTo>
                    <a:pt x="636" y="501"/>
                  </a:lnTo>
                  <a:lnTo>
                    <a:pt x="637" y="501"/>
                  </a:lnTo>
                  <a:lnTo>
                    <a:pt x="637" y="501"/>
                  </a:lnTo>
                  <a:lnTo>
                    <a:pt x="638" y="501"/>
                  </a:lnTo>
                  <a:lnTo>
                    <a:pt x="638" y="501"/>
                  </a:lnTo>
                  <a:lnTo>
                    <a:pt x="639" y="500"/>
                  </a:lnTo>
                  <a:lnTo>
                    <a:pt x="639" y="501"/>
                  </a:lnTo>
                  <a:lnTo>
                    <a:pt x="640" y="501"/>
                  </a:lnTo>
                  <a:lnTo>
                    <a:pt x="640" y="501"/>
                  </a:lnTo>
                  <a:lnTo>
                    <a:pt x="641" y="501"/>
                  </a:lnTo>
                  <a:lnTo>
                    <a:pt x="641" y="501"/>
                  </a:lnTo>
                  <a:lnTo>
                    <a:pt x="642" y="501"/>
                  </a:lnTo>
                  <a:lnTo>
                    <a:pt x="642" y="501"/>
                  </a:lnTo>
                  <a:lnTo>
                    <a:pt x="643" y="501"/>
                  </a:lnTo>
                  <a:lnTo>
                    <a:pt x="643" y="501"/>
                  </a:lnTo>
                  <a:lnTo>
                    <a:pt x="644" y="501"/>
                  </a:lnTo>
                  <a:lnTo>
                    <a:pt x="644" y="501"/>
                  </a:lnTo>
                  <a:lnTo>
                    <a:pt x="645" y="501"/>
                  </a:lnTo>
                  <a:lnTo>
                    <a:pt x="645" y="501"/>
                  </a:lnTo>
                  <a:lnTo>
                    <a:pt x="646" y="501"/>
                  </a:lnTo>
                  <a:lnTo>
                    <a:pt x="646" y="501"/>
                  </a:lnTo>
                  <a:lnTo>
                    <a:pt x="648" y="501"/>
                  </a:lnTo>
                  <a:lnTo>
                    <a:pt x="648" y="501"/>
                  </a:lnTo>
                  <a:lnTo>
                    <a:pt x="648" y="501"/>
                  </a:lnTo>
                  <a:lnTo>
                    <a:pt x="649" y="501"/>
                  </a:lnTo>
                  <a:lnTo>
                    <a:pt x="649" y="501"/>
                  </a:lnTo>
                  <a:lnTo>
                    <a:pt x="650" y="501"/>
                  </a:lnTo>
                  <a:lnTo>
                    <a:pt x="650" y="501"/>
                  </a:lnTo>
                  <a:lnTo>
                    <a:pt x="651" y="501"/>
                  </a:lnTo>
                  <a:lnTo>
                    <a:pt x="651" y="501"/>
                  </a:lnTo>
                  <a:lnTo>
                    <a:pt x="652" y="501"/>
                  </a:lnTo>
                  <a:lnTo>
                    <a:pt x="652" y="453"/>
                  </a:lnTo>
                  <a:lnTo>
                    <a:pt x="653" y="501"/>
                  </a:lnTo>
                  <a:lnTo>
                    <a:pt x="653" y="471"/>
                  </a:lnTo>
                  <a:lnTo>
                    <a:pt x="654" y="497"/>
                  </a:lnTo>
                  <a:lnTo>
                    <a:pt x="654" y="501"/>
                  </a:lnTo>
                  <a:lnTo>
                    <a:pt x="655" y="501"/>
                  </a:lnTo>
                  <a:lnTo>
                    <a:pt x="655" y="501"/>
                  </a:lnTo>
                  <a:lnTo>
                    <a:pt x="656" y="501"/>
                  </a:lnTo>
                  <a:lnTo>
                    <a:pt x="656" y="501"/>
                  </a:lnTo>
                  <a:lnTo>
                    <a:pt x="657" y="501"/>
                  </a:lnTo>
                  <a:lnTo>
                    <a:pt x="657" y="462"/>
                  </a:lnTo>
                  <a:lnTo>
                    <a:pt x="658" y="474"/>
                  </a:lnTo>
                  <a:lnTo>
                    <a:pt x="658" y="501"/>
                  </a:lnTo>
                  <a:lnTo>
                    <a:pt x="659" y="501"/>
                  </a:lnTo>
                  <a:lnTo>
                    <a:pt x="659" y="501"/>
                  </a:lnTo>
                  <a:lnTo>
                    <a:pt x="660" y="501"/>
                  </a:lnTo>
                  <a:lnTo>
                    <a:pt x="660" y="501"/>
                  </a:lnTo>
                  <a:lnTo>
                    <a:pt x="661" y="501"/>
                  </a:lnTo>
                  <a:lnTo>
                    <a:pt x="661" y="501"/>
                  </a:lnTo>
                  <a:lnTo>
                    <a:pt x="662" y="501"/>
                  </a:lnTo>
                  <a:lnTo>
                    <a:pt x="662" y="501"/>
                  </a:lnTo>
                  <a:lnTo>
                    <a:pt x="663" y="501"/>
                  </a:lnTo>
                  <a:lnTo>
                    <a:pt x="663" y="501"/>
                  </a:lnTo>
                  <a:lnTo>
                    <a:pt x="664" y="501"/>
                  </a:lnTo>
                  <a:lnTo>
                    <a:pt x="664" y="501"/>
                  </a:lnTo>
                  <a:lnTo>
                    <a:pt x="665" y="501"/>
                  </a:lnTo>
                  <a:lnTo>
                    <a:pt x="665" y="501"/>
                  </a:lnTo>
                  <a:lnTo>
                    <a:pt x="666" y="501"/>
                  </a:lnTo>
                  <a:lnTo>
                    <a:pt x="666" y="501"/>
                  </a:lnTo>
                  <a:lnTo>
                    <a:pt x="667" y="501"/>
                  </a:lnTo>
                  <a:lnTo>
                    <a:pt x="667" y="501"/>
                  </a:lnTo>
                  <a:lnTo>
                    <a:pt x="668" y="501"/>
                  </a:lnTo>
                  <a:lnTo>
                    <a:pt x="668" y="501"/>
                  </a:lnTo>
                  <a:lnTo>
                    <a:pt x="669" y="501"/>
                  </a:lnTo>
                  <a:lnTo>
                    <a:pt x="669" y="501"/>
                  </a:lnTo>
                  <a:lnTo>
                    <a:pt x="670" y="501"/>
                  </a:lnTo>
                  <a:lnTo>
                    <a:pt x="670" y="501"/>
                  </a:lnTo>
                  <a:lnTo>
                    <a:pt x="672" y="501"/>
                  </a:lnTo>
                  <a:lnTo>
                    <a:pt x="672" y="500"/>
                  </a:lnTo>
                  <a:lnTo>
                    <a:pt x="672" y="501"/>
                  </a:lnTo>
                  <a:lnTo>
                    <a:pt x="673" y="501"/>
                  </a:lnTo>
                  <a:lnTo>
                    <a:pt x="673" y="501"/>
                  </a:lnTo>
                  <a:lnTo>
                    <a:pt x="674" y="501"/>
                  </a:lnTo>
                  <a:lnTo>
                    <a:pt x="674" y="501"/>
                  </a:lnTo>
                  <a:lnTo>
                    <a:pt x="675" y="501"/>
                  </a:lnTo>
                  <a:lnTo>
                    <a:pt x="675" y="501"/>
                  </a:lnTo>
                  <a:lnTo>
                    <a:pt x="676" y="501"/>
                  </a:lnTo>
                  <a:lnTo>
                    <a:pt x="676" y="501"/>
                  </a:lnTo>
                  <a:lnTo>
                    <a:pt x="677" y="500"/>
                  </a:lnTo>
                  <a:lnTo>
                    <a:pt x="677" y="501"/>
                  </a:lnTo>
                  <a:lnTo>
                    <a:pt x="678" y="501"/>
                  </a:lnTo>
                  <a:lnTo>
                    <a:pt x="678" y="501"/>
                  </a:lnTo>
                  <a:lnTo>
                    <a:pt x="679" y="500"/>
                  </a:lnTo>
                  <a:lnTo>
                    <a:pt x="679" y="501"/>
                  </a:lnTo>
                  <a:lnTo>
                    <a:pt x="680" y="501"/>
                  </a:lnTo>
                  <a:lnTo>
                    <a:pt x="680" y="501"/>
                  </a:lnTo>
                  <a:lnTo>
                    <a:pt x="681" y="501"/>
                  </a:lnTo>
                  <a:lnTo>
                    <a:pt x="681" y="501"/>
                  </a:lnTo>
                  <a:lnTo>
                    <a:pt x="682" y="501"/>
                  </a:lnTo>
                  <a:lnTo>
                    <a:pt x="682" y="501"/>
                  </a:lnTo>
                  <a:lnTo>
                    <a:pt x="683" y="501"/>
                  </a:lnTo>
                  <a:lnTo>
                    <a:pt x="683" y="501"/>
                  </a:lnTo>
                  <a:lnTo>
                    <a:pt x="684" y="501"/>
                  </a:lnTo>
                  <a:lnTo>
                    <a:pt x="684" y="501"/>
                  </a:lnTo>
                  <a:lnTo>
                    <a:pt x="685" y="501"/>
                  </a:lnTo>
                  <a:lnTo>
                    <a:pt x="685" y="501"/>
                  </a:lnTo>
                  <a:lnTo>
                    <a:pt x="686" y="501"/>
                  </a:lnTo>
                  <a:lnTo>
                    <a:pt x="686" y="501"/>
                  </a:lnTo>
                  <a:lnTo>
                    <a:pt x="687" y="501"/>
                  </a:lnTo>
                  <a:lnTo>
                    <a:pt x="687" y="501"/>
                  </a:lnTo>
                  <a:lnTo>
                    <a:pt x="688" y="501"/>
                  </a:lnTo>
                  <a:lnTo>
                    <a:pt x="688" y="501"/>
                  </a:lnTo>
                  <a:lnTo>
                    <a:pt x="689" y="501"/>
                  </a:lnTo>
                  <a:lnTo>
                    <a:pt x="689" y="501"/>
                  </a:lnTo>
                  <a:lnTo>
                    <a:pt x="690" y="501"/>
                  </a:lnTo>
                  <a:lnTo>
                    <a:pt x="690" y="501"/>
                  </a:lnTo>
                  <a:lnTo>
                    <a:pt x="691" y="501"/>
                  </a:lnTo>
                  <a:lnTo>
                    <a:pt x="691" y="501"/>
                  </a:lnTo>
                  <a:lnTo>
                    <a:pt x="692" y="501"/>
                  </a:lnTo>
                  <a:lnTo>
                    <a:pt x="692" y="501"/>
                  </a:lnTo>
                  <a:lnTo>
                    <a:pt x="693" y="501"/>
                  </a:lnTo>
                  <a:lnTo>
                    <a:pt x="693" y="501"/>
                  </a:lnTo>
                  <a:lnTo>
                    <a:pt x="694" y="501"/>
                  </a:lnTo>
                  <a:lnTo>
                    <a:pt x="694" y="501"/>
                  </a:lnTo>
                  <a:lnTo>
                    <a:pt x="695" y="501"/>
                  </a:lnTo>
                  <a:lnTo>
                    <a:pt x="695" y="501"/>
                  </a:lnTo>
                  <a:lnTo>
                    <a:pt x="696" y="501"/>
                  </a:lnTo>
                  <a:lnTo>
                    <a:pt x="696" y="501"/>
                  </a:lnTo>
                  <a:lnTo>
                    <a:pt x="697" y="501"/>
                  </a:lnTo>
                  <a:lnTo>
                    <a:pt x="697" y="501"/>
                  </a:lnTo>
                  <a:lnTo>
                    <a:pt x="698" y="501"/>
                  </a:lnTo>
                  <a:lnTo>
                    <a:pt x="698" y="500"/>
                  </a:lnTo>
                  <a:lnTo>
                    <a:pt x="699" y="501"/>
                  </a:lnTo>
                  <a:lnTo>
                    <a:pt x="699" y="501"/>
                  </a:lnTo>
                  <a:lnTo>
                    <a:pt x="700" y="501"/>
                  </a:lnTo>
                  <a:lnTo>
                    <a:pt x="700" y="496"/>
                  </a:lnTo>
                  <a:lnTo>
                    <a:pt x="701" y="500"/>
                  </a:lnTo>
                  <a:lnTo>
                    <a:pt x="701" y="501"/>
                  </a:lnTo>
                  <a:lnTo>
                    <a:pt x="702" y="500"/>
                  </a:lnTo>
                  <a:lnTo>
                    <a:pt x="702" y="501"/>
                  </a:lnTo>
                  <a:lnTo>
                    <a:pt x="703" y="501"/>
                  </a:lnTo>
                  <a:lnTo>
                    <a:pt x="703" y="501"/>
                  </a:lnTo>
                  <a:lnTo>
                    <a:pt x="704" y="501"/>
                  </a:lnTo>
                  <a:lnTo>
                    <a:pt x="704" y="501"/>
                  </a:lnTo>
                  <a:lnTo>
                    <a:pt x="705" y="501"/>
                  </a:lnTo>
                  <a:lnTo>
                    <a:pt x="705" y="501"/>
                  </a:lnTo>
                  <a:lnTo>
                    <a:pt x="706" y="501"/>
                  </a:lnTo>
                  <a:lnTo>
                    <a:pt x="706" y="501"/>
                  </a:lnTo>
                  <a:lnTo>
                    <a:pt x="707" y="501"/>
                  </a:lnTo>
                  <a:lnTo>
                    <a:pt x="707" y="501"/>
                  </a:lnTo>
                  <a:lnTo>
                    <a:pt x="708" y="501"/>
                  </a:lnTo>
                  <a:lnTo>
                    <a:pt x="708" y="501"/>
                  </a:lnTo>
                  <a:lnTo>
                    <a:pt x="709" y="501"/>
                  </a:lnTo>
                  <a:lnTo>
                    <a:pt x="709" y="501"/>
                  </a:lnTo>
                  <a:lnTo>
                    <a:pt x="710" y="501"/>
                  </a:lnTo>
                  <a:lnTo>
                    <a:pt x="710" y="501"/>
                  </a:lnTo>
                  <a:lnTo>
                    <a:pt x="711" y="501"/>
                  </a:lnTo>
                  <a:lnTo>
                    <a:pt x="711" y="501"/>
                  </a:lnTo>
                  <a:lnTo>
                    <a:pt x="712" y="501"/>
                  </a:lnTo>
                  <a:lnTo>
                    <a:pt x="712" y="501"/>
                  </a:lnTo>
                  <a:lnTo>
                    <a:pt x="713" y="501"/>
                  </a:lnTo>
                  <a:lnTo>
                    <a:pt x="713" y="501"/>
                  </a:lnTo>
                  <a:lnTo>
                    <a:pt x="714" y="501"/>
                  </a:lnTo>
                  <a:lnTo>
                    <a:pt x="714" y="492"/>
                  </a:lnTo>
                  <a:lnTo>
                    <a:pt x="715" y="475"/>
                  </a:lnTo>
                  <a:lnTo>
                    <a:pt x="715" y="501"/>
                  </a:lnTo>
                  <a:lnTo>
                    <a:pt x="716" y="500"/>
                  </a:lnTo>
                  <a:lnTo>
                    <a:pt x="716" y="501"/>
                  </a:lnTo>
                  <a:lnTo>
                    <a:pt x="717" y="501"/>
                  </a:lnTo>
                  <a:lnTo>
                    <a:pt x="717" y="501"/>
                  </a:lnTo>
                  <a:lnTo>
                    <a:pt x="718" y="501"/>
                  </a:lnTo>
                  <a:lnTo>
                    <a:pt x="718" y="501"/>
                  </a:lnTo>
                  <a:lnTo>
                    <a:pt x="719" y="501"/>
                  </a:lnTo>
                  <a:lnTo>
                    <a:pt x="719" y="501"/>
                  </a:lnTo>
                  <a:lnTo>
                    <a:pt x="720" y="501"/>
                  </a:lnTo>
                  <a:lnTo>
                    <a:pt x="720" y="501"/>
                  </a:lnTo>
                  <a:lnTo>
                    <a:pt x="721" y="501"/>
                  </a:lnTo>
                  <a:lnTo>
                    <a:pt x="721" y="501"/>
                  </a:lnTo>
                  <a:lnTo>
                    <a:pt x="722" y="501"/>
                  </a:lnTo>
                  <a:lnTo>
                    <a:pt x="722" y="501"/>
                  </a:lnTo>
                  <a:lnTo>
                    <a:pt x="723" y="501"/>
                  </a:lnTo>
                  <a:lnTo>
                    <a:pt x="723" y="501"/>
                  </a:lnTo>
                  <a:lnTo>
                    <a:pt x="724" y="501"/>
                  </a:lnTo>
                  <a:lnTo>
                    <a:pt x="724" y="501"/>
                  </a:lnTo>
                  <a:lnTo>
                    <a:pt x="725" y="501"/>
                  </a:lnTo>
                  <a:lnTo>
                    <a:pt x="725" y="501"/>
                  </a:lnTo>
                  <a:lnTo>
                    <a:pt x="726" y="501"/>
                  </a:lnTo>
                  <a:lnTo>
                    <a:pt x="726" y="501"/>
                  </a:lnTo>
                  <a:lnTo>
                    <a:pt x="727" y="501"/>
                  </a:lnTo>
                  <a:lnTo>
                    <a:pt x="727" y="501"/>
                  </a:lnTo>
                  <a:lnTo>
                    <a:pt x="728" y="501"/>
                  </a:lnTo>
                  <a:lnTo>
                    <a:pt x="728" y="501"/>
                  </a:lnTo>
                  <a:lnTo>
                    <a:pt x="729" y="501"/>
                  </a:lnTo>
                  <a:lnTo>
                    <a:pt x="729" y="501"/>
                  </a:lnTo>
                  <a:lnTo>
                    <a:pt x="730" y="501"/>
                  </a:lnTo>
                  <a:lnTo>
                    <a:pt x="730" y="501"/>
                  </a:lnTo>
                  <a:lnTo>
                    <a:pt x="731" y="501"/>
                  </a:lnTo>
                  <a:lnTo>
                    <a:pt x="731" y="501"/>
                  </a:lnTo>
                  <a:lnTo>
                    <a:pt x="732" y="501"/>
                  </a:lnTo>
                  <a:lnTo>
                    <a:pt x="732" y="501"/>
                  </a:lnTo>
                  <a:lnTo>
                    <a:pt x="733" y="501"/>
                  </a:lnTo>
                  <a:lnTo>
                    <a:pt x="733" y="501"/>
                  </a:lnTo>
                  <a:lnTo>
                    <a:pt x="734" y="501"/>
                  </a:lnTo>
                  <a:lnTo>
                    <a:pt x="734" y="501"/>
                  </a:lnTo>
                  <a:lnTo>
                    <a:pt x="735" y="501"/>
                  </a:lnTo>
                  <a:lnTo>
                    <a:pt x="735" y="501"/>
                  </a:lnTo>
                  <a:lnTo>
                    <a:pt x="736" y="501"/>
                  </a:lnTo>
                  <a:lnTo>
                    <a:pt x="736" y="501"/>
                  </a:lnTo>
                  <a:lnTo>
                    <a:pt x="737" y="501"/>
                  </a:lnTo>
                  <a:lnTo>
                    <a:pt x="737" y="501"/>
                  </a:lnTo>
                  <a:lnTo>
                    <a:pt x="738" y="501"/>
                  </a:lnTo>
                  <a:lnTo>
                    <a:pt x="738" y="500"/>
                  </a:lnTo>
                  <a:lnTo>
                    <a:pt x="739" y="501"/>
                  </a:lnTo>
                  <a:lnTo>
                    <a:pt x="739" y="501"/>
                  </a:lnTo>
                  <a:lnTo>
                    <a:pt x="740" y="501"/>
                  </a:lnTo>
                  <a:lnTo>
                    <a:pt x="740" y="501"/>
                  </a:lnTo>
                  <a:lnTo>
                    <a:pt x="741" y="501"/>
                  </a:lnTo>
                  <a:lnTo>
                    <a:pt x="741" y="501"/>
                  </a:lnTo>
                  <a:lnTo>
                    <a:pt x="742" y="501"/>
                  </a:lnTo>
                  <a:lnTo>
                    <a:pt x="742" y="500"/>
                  </a:lnTo>
                  <a:lnTo>
                    <a:pt x="743" y="501"/>
                  </a:lnTo>
                  <a:lnTo>
                    <a:pt x="743" y="501"/>
                  </a:lnTo>
                  <a:lnTo>
                    <a:pt x="744" y="501"/>
                  </a:lnTo>
                  <a:lnTo>
                    <a:pt x="744" y="501"/>
                  </a:lnTo>
                  <a:lnTo>
                    <a:pt x="745" y="501"/>
                  </a:lnTo>
                  <a:lnTo>
                    <a:pt x="745" y="500"/>
                  </a:lnTo>
                  <a:lnTo>
                    <a:pt x="746" y="500"/>
                  </a:lnTo>
                  <a:lnTo>
                    <a:pt x="746" y="501"/>
                  </a:lnTo>
                  <a:lnTo>
                    <a:pt x="747" y="501"/>
                  </a:lnTo>
                  <a:lnTo>
                    <a:pt x="747" y="501"/>
                  </a:lnTo>
                  <a:lnTo>
                    <a:pt x="748" y="501"/>
                  </a:lnTo>
                  <a:lnTo>
                    <a:pt x="748" y="501"/>
                  </a:lnTo>
                  <a:lnTo>
                    <a:pt x="749" y="501"/>
                  </a:lnTo>
                  <a:lnTo>
                    <a:pt x="749" y="501"/>
                  </a:lnTo>
                  <a:lnTo>
                    <a:pt x="750" y="501"/>
                  </a:lnTo>
                  <a:lnTo>
                    <a:pt x="750" y="501"/>
                  </a:lnTo>
                  <a:lnTo>
                    <a:pt x="751" y="501"/>
                  </a:lnTo>
                  <a:lnTo>
                    <a:pt x="751" y="501"/>
                  </a:lnTo>
                  <a:lnTo>
                    <a:pt x="752" y="501"/>
                  </a:lnTo>
                  <a:lnTo>
                    <a:pt x="752" y="501"/>
                  </a:lnTo>
                  <a:lnTo>
                    <a:pt x="753" y="500"/>
                  </a:lnTo>
                  <a:lnTo>
                    <a:pt x="753" y="501"/>
                  </a:lnTo>
                  <a:lnTo>
                    <a:pt x="754" y="501"/>
                  </a:lnTo>
                  <a:lnTo>
                    <a:pt x="754" y="501"/>
                  </a:lnTo>
                  <a:lnTo>
                    <a:pt x="755" y="501"/>
                  </a:lnTo>
                  <a:lnTo>
                    <a:pt x="755" y="501"/>
                  </a:lnTo>
                  <a:lnTo>
                    <a:pt x="756" y="501"/>
                  </a:lnTo>
                  <a:lnTo>
                    <a:pt x="756" y="501"/>
                  </a:lnTo>
                  <a:lnTo>
                    <a:pt x="757" y="501"/>
                  </a:lnTo>
                  <a:lnTo>
                    <a:pt x="757" y="501"/>
                  </a:lnTo>
                  <a:lnTo>
                    <a:pt x="758" y="501"/>
                  </a:lnTo>
                  <a:lnTo>
                    <a:pt x="758" y="501"/>
                  </a:lnTo>
                  <a:lnTo>
                    <a:pt x="759" y="501"/>
                  </a:lnTo>
                  <a:lnTo>
                    <a:pt x="759" y="501"/>
                  </a:lnTo>
                  <a:lnTo>
                    <a:pt x="760" y="501"/>
                  </a:lnTo>
                  <a:lnTo>
                    <a:pt x="760" y="501"/>
                  </a:lnTo>
                  <a:lnTo>
                    <a:pt x="761" y="501"/>
                  </a:lnTo>
                  <a:lnTo>
                    <a:pt x="761" y="477"/>
                  </a:lnTo>
                  <a:lnTo>
                    <a:pt x="762" y="499"/>
                  </a:lnTo>
                  <a:lnTo>
                    <a:pt x="762" y="501"/>
                  </a:lnTo>
                  <a:lnTo>
                    <a:pt x="763" y="500"/>
                  </a:lnTo>
                  <a:lnTo>
                    <a:pt x="763" y="501"/>
                  </a:lnTo>
                  <a:lnTo>
                    <a:pt x="764" y="500"/>
                  </a:lnTo>
                  <a:lnTo>
                    <a:pt x="764" y="501"/>
                  </a:lnTo>
                  <a:lnTo>
                    <a:pt x="765" y="501"/>
                  </a:lnTo>
                  <a:lnTo>
                    <a:pt x="765" y="501"/>
                  </a:lnTo>
                  <a:lnTo>
                    <a:pt x="766" y="501"/>
                  </a:lnTo>
                  <a:lnTo>
                    <a:pt x="766" y="501"/>
                  </a:lnTo>
                  <a:lnTo>
                    <a:pt x="767" y="501"/>
                  </a:lnTo>
                  <a:lnTo>
                    <a:pt x="767" y="501"/>
                  </a:lnTo>
                  <a:lnTo>
                    <a:pt x="768" y="501"/>
                  </a:lnTo>
                  <a:lnTo>
                    <a:pt x="768" y="501"/>
                  </a:lnTo>
                  <a:lnTo>
                    <a:pt x="769" y="501"/>
                  </a:lnTo>
                  <a:lnTo>
                    <a:pt x="769" y="501"/>
                  </a:lnTo>
                  <a:lnTo>
                    <a:pt x="770" y="501"/>
                  </a:lnTo>
                  <a:lnTo>
                    <a:pt x="770" y="501"/>
                  </a:lnTo>
                  <a:lnTo>
                    <a:pt x="771" y="500"/>
                  </a:lnTo>
                  <a:lnTo>
                    <a:pt x="771" y="501"/>
                  </a:lnTo>
                  <a:lnTo>
                    <a:pt x="772" y="501"/>
                  </a:lnTo>
                  <a:lnTo>
                    <a:pt x="772" y="501"/>
                  </a:lnTo>
                  <a:lnTo>
                    <a:pt x="773" y="501"/>
                  </a:lnTo>
                  <a:lnTo>
                    <a:pt x="773" y="501"/>
                  </a:lnTo>
                  <a:lnTo>
                    <a:pt x="774" y="501"/>
                  </a:lnTo>
                  <a:lnTo>
                    <a:pt x="774" y="501"/>
                  </a:lnTo>
                  <a:lnTo>
                    <a:pt x="775" y="501"/>
                  </a:lnTo>
                  <a:lnTo>
                    <a:pt x="775" y="501"/>
                  </a:lnTo>
                  <a:lnTo>
                    <a:pt x="776" y="501"/>
                  </a:lnTo>
                  <a:lnTo>
                    <a:pt x="776" y="501"/>
                  </a:lnTo>
                  <a:lnTo>
                    <a:pt x="777" y="501"/>
                  </a:lnTo>
                  <a:lnTo>
                    <a:pt x="777" y="501"/>
                  </a:lnTo>
                  <a:lnTo>
                    <a:pt x="778" y="501"/>
                  </a:lnTo>
                  <a:lnTo>
                    <a:pt x="778" y="501"/>
                  </a:lnTo>
                  <a:lnTo>
                    <a:pt x="779" y="501"/>
                  </a:lnTo>
                  <a:lnTo>
                    <a:pt x="779" y="501"/>
                  </a:lnTo>
                  <a:lnTo>
                    <a:pt x="780" y="501"/>
                  </a:lnTo>
                  <a:lnTo>
                    <a:pt x="780" y="501"/>
                  </a:lnTo>
                  <a:lnTo>
                    <a:pt x="781" y="501"/>
                  </a:lnTo>
                  <a:lnTo>
                    <a:pt x="781" y="501"/>
                  </a:lnTo>
                  <a:lnTo>
                    <a:pt x="782" y="501"/>
                  </a:lnTo>
                  <a:lnTo>
                    <a:pt x="782" y="501"/>
                  </a:lnTo>
                  <a:lnTo>
                    <a:pt x="783" y="501"/>
                  </a:lnTo>
                  <a:lnTo>
                    <a:pt x="783" y="501"/>
                  </a:lnTo>
                  <a:lnTo>
                    <a:pt x="784" y="501"/>
                  </a:lnTo>
                  <a:lnTo>
                    <a:pt x="784" y="501"/>
                  </a:lnTo>
                  <a:lnTo>
                    <a:pt x="785" y="500"/>
                  </a:lnTo>
                  <a:lnTo>
                    <a:pt x="785" y="501"/>
                  </a:lnTo>
                  <a:lnTo>
                    <a:pt x="786" y="501"/>
                  </a:lnTo>
                  <a:lnTo>
                    <a:pt x="786" y="501"/>
                  </a:lnTo>
                  <a:lnTo>
                    <a:pt x="787" y="501"/>
                  </a:lnTo>
                  <a:lnTo>
                    <a:pt x="787" y="501"/>
                  </a:lnTo>
                  <a:lnTo>
                    <a:pt x="788" y="501"/>
                  </a:lnTo>
                  <a:lnTo>
                    <a:pt x="788" y="501"/>
                  </a:lnTo>
                  <a:lnTo>
                    <a:pt x="789" y="501"/>
                  </a:lnTo>
                  <a:lnTo>
                    <a:pt x="789" y="501"/>
                  </a:lnTo>
                  <a:lnTo>
                    <a:pt x="790" y="498"/>
                  </a:lnTo>
                  <a:lnTo>
                    <a:pt x="790" y="501"/>
                  </a:lnTo>
                  <a:lnTo>
                    <a:pt x="791" y="501"/>
                  </a:lnTo>
                  <a:lnTo>
                    <a:pt x="791" y="501"/>
                  </a:lnTo>
                  <a:lnTo>
                    <a:pt x="792" y="501"/>
                  </a:lnTo>
                  <a:lnTo>
                    <a:pt x="792" y="501"/>
                  </a:lnTo>
                  <a:lnTo>
                    <a:pt x="793" y="501"/>
                  </a:lnTo>
                  <a:lnTo>
                    <a:pt x="793" y="499"/>
                  </a:lnTo>
                  <a:lnTo>
                    <a:pt x="794" y="499"/>
                  </a:lnTo>
                  <a:lnTo>
                    <a:pt x="794" y="501"/>
                  </a:lnTo>
                  <a:lnTo>
                    <a:pt x="795" y="501"/>
                  </a:lnTo>
                  <a:lnTo>
                    <a:pt x="795" y="500"/>
                  </a:lnTo>
                  <a:lnTo>
                    <a:pt x="796" y="500"/>
                  </a:lnTo>
                  <a:lnTo>
                    <a:pt x="796" y="501"/>
                  </a:lnTo>
                  <a:lnTo>
                    <a:pt x="797" y="501"/>
                  </a:lnTo>
                  <a:lnTo>
                    <a:pt x="797" y="493"/>
                  </a:lnTo>
                  <a:lnTo>
                    <a:pt x="798" y="501"/>
                  </a:lnTo>
                  <a:lnTo>
                    <a:pt x="798" y="494"/>
                  </a:lnTo>
                  <a:lnTo>
                    <a:pt x="799" y="498"/>
                  </a:lnTo>
                  <a:lnTo>
                    <a:pt x="799" y="489"/>
                  </a:lnTo>
                  <a:lnTo>
                    <a:pt x="800" y="493"/>
                  </a:lnTo>
                  <a:lnTo>
                    <a:pt x="800" y="500"/>
                  </a:lnTo>
                  <a:lnTo>
                    <a:pt x="801" y="500"/>
                  </a:lnTo>
                  <a:lnTo>
                    <a:pt x="801" y="495"/>
                  </a:lnTo>
                  <a:lnTo>
                    <a:pt x="802" y="500"/>
                  </a:lnTo>
                  <a:lnTo>
                    <a:pt x="802" y="494"/>
                  </a:lnTo>
                  <a:lnTo>
                    <a:pt x="803" y="494"/>
                  </a:lnTo>
                  <a:lnTo>
                    <a:pt x="803" y="500"/>
                  </a:lnTo>
                  <a:lnTo>
                    <a:pt x="804" y="500"/>
                  </a:lnTo>
                  <a:lnTo>
                    <a:pt x="804" y="497"/>
                  </a:lnTo>
                  <a:lnTo>
                    <a:pt x="805" y="496"/>
                  </a:lnTo>
                  <a:lnTo>
                    <a:pt x="805" y="501"/>
                  </a:lnTo>
                  <a:lnTo>
                    <a:pt x="806" y="501"/>
                  </a:lnTo>
                  <a:lnTo>
                    <a:pt x="806" y="497"/>
                  </a:lnTo>
                  <a:lnTo>
                    <a:pt x="807" y="501"/>
                  </a:lnTo>
                  <a:lnTo>
                    <a:pt x="807" y="498"/>
                  </a:lnTo>
                  <a:lnTo>
                    <a:pt x="808" y="497"/>
                  </a:lnTo>
                  <a:lnTo>
                    <a:pt x="808" y="501"/>
                  </a:lnTo>
                  <a:lnTo>
                    <a:pt x="809" y="501"/>
                  </a:lnTo>
                  <a:lnTo>
                    <a:pt x="809" y="497"/>
                  </a:lnTo>
                  <a:lnTo>
                    <a:pt x="810" y="501"/>
                  </a:lnTo>
                  <a:lnTo>
                    <a:pt x="810" y="496"/>
                  </a:lnTo>
                  <a:lnTo>
                    <a:pt x="811" y="500"/>
                  </a:lnTo>
                  <a:lnTo>
                    <a:pt x="811" y="493"/>
                  </a:lnTo>
                  <a:lnTo>
                    <a:pt x="812" y="492"/>
                  </a:lnTo>
                  <a:lnTo>
                    <a:pt x="812" y="498"/>
                  </a:lnTo>
                  <a:lnTo>
                    <a:pt x="813" y="497"/>
                  </a:lnTo>
                  <a:lnTo>
                    <a:pt x="813" y="490"/>
                  </a:lnTo>
                  <a:lnTo>
                    <a:pt x="814" y="493"/>
                  </a:lnTo>
                  <a:lnTo>
                    <a:pt x="814" y="499"/>
                  </a:lnTo>
                  <a:lnTo>
                    <a:pt x="815" y="500"/>
                  </a:lnTo>
                  <a:lnTo>
                    <a:pt x="815" y="496"/>
                  </a:lnTo>
                  <a:lnTo>
                    <a:pt x="816" y="501"/>
                  </a:lnTo>
                  <a:lnTo>
                    <a:pt x="816" y="496"/>
                  </a:lnTo>
                  <a:lnTo>
                    <a:pt x="817" y="498"/>
                  </a:lnTo>
                  <a:lnTo>
                    <a:pt x="817" y="501"/>
                  </a:lnTo>
                  <a:lnTo>
                    <a:pt x="818" y="499"/>
                  </a:lnTo>
                  <a:lnTo>
                    <a:pt x="818" y="501"/>
                  </a:lnTo>
                  <a:lnTo>
                    <a:pt x="819" y="500"/>
                  </a:lnTo>
                  <a:lnTo>
                    <a:pt x="819" y="501"/>
                  </a:lnTo>
                  <a:lnTo>
                    <a:pt x="820" y="501"/>
                  </a:lnTo>
                  <a:lnTo>
                    <a:pt x="820" y="501"/>
                  </a:lnTo>
                  <a:lnTo>
                    <a:pt x="821" y="501"/>
                  </a:lnTo>
                  <a:lnTo>
                    <a:pt x="821" y="501"/>
                  </a:lnTo>
                  <a:lnTo>
                    <a:pt x="822" y="501"/>
                  </a:lnTo>
                  <a:lnTo>
                    <a:pt x="822" y="501"/>
                  </a:lnTo>
                  <a:lnTo>
                    <a:pt x="823" y="500"/>
                  </a:lnTo>
                  <a:lnTo>
                    <a:pt x="823" y="501"/>
                  </a:lnTo>
                  <a:lnTo>
                    <a:pt x="824" y="500"/>
                  </a:lnTo>
                  <a:lnTo>
                    <a:pt x="824" y="501"/>
                  </a:lnTo>
                  <a:lnTo>
                    <a:pt x="825" y="501"/>
                  </a:lnTo>
                  <a:lnTo>
                    <a:pt x="825" y="500"/>
                  </a:lnTo>
                  <a:lnTo>
                    <a:pt x="826" y="501"/>
                  </a:lnTo>
                  <a:lnTo>
                    <a:pt x="826" y="500"/>
                  </a:lnTo>
                  <a:lnTo>
                    <a:pt x="827" y="501"/>
                  </a:lnTo>
                  <a:lnTo>
                    <a:pt x="827" y="445"/>
                  </a:lnTo>
                  <a:lnTo>
                    <a:pt x="828" y="482"/>
                  </a:lnTo>
                  <a:lnTo>
                    <a:pt x="828" y="501"/>
                  </a:lnTo>
                  <a:lnTo>
                    <a:pt x="829" y="501"/>
                  </a:lnTo>
                  <a:lnTo>
                    <a:pt x="829" y="501"/>
                  </a:lnTo>
                  <a:lnTo>
                    <a:pt x="830" y="501"/>
                  </a:lnTo>
                  <a:lnTo>
                    <a:pt x="830" y="501"/>
                  </a:lnTo>
                  <a:lnTo>
                    <a:pt x="831" y="500"/>
                  </a:lnTo>
                  <a:lnTo>
                    <a:pt x="831" y="501"/>
                  </a:lnTo>
                  <a:lnTo>
                    <a:pt x="832" y="501"/>
                  </a:lnTo>
                  <a:lnTo>
                    <a:pt x="832" y="499"/>
                  </a:lnTo>
                  <a:lnTo>
                    <a:pt x="833" y="500"/>
                  </a:lnTo>
                  <a:lnTo>
                    <a:pt x="833" y="501"/>
                  </a:lnTo>
                  <a:lnTo>
                    <a:pt x="834" y="501"/>
                  </a:lnTo>
                  <a:lnTo>
                    <a:pt x="834" y="500"/>
                  </a:lnTo>
                  <a:lnTo>
                    <a:pt x="835" y="501"/>
                  </a:lnTo>
                  <a:lnTo>
                    <a:pt x="835" y="500"/>
                  </a:lnTo>
                  <a:lnTo>
                    <a:pt x="836" y="501"/>
                  </a:lnTo>
                  <a:lnTo>
                    <a:pt x="836" y="496"/>
                  </a:lnTo>
                  <a:lnTo>
                    <a:pt x="837" y="493"/>
                  </a:lnTo>
                  <a:lnTo>
                    <a:pt x="837" y="501"/>
                  </a:lnTo>
                  <a:lnTo>
                    <a:pt x="838" y="501"/>
                  </a:lnTo>
                  <a:lnTo>
                    <a:pt x="838" y="501"/>
                  </a:lnTo>
                  <a:lnTo>
                    <a:pt x="839" y="501"/>
                  </a:lnTo>
                  <a:lnTo>
                    <a:pt x="839" y="501"/>
                  </a:lnTo>
                  <a:lnTo>
                    <a:pt x="840" y="501"/>
                  </a:lnTo>
                  <a:lnTo>
                    <a:pt x="840" y="501"/>
                  </a:lnTo>
                  <a:lnTo>
                    <a:pt x="841" y="501"/>
                  </a:lnTo>
                  <a:lnTo>
                    <a:pt x="841" y="501"/>
                  </a:lnTo>
                  <a:lnTo>
                    <a:pt x="842" y="501"/>
                  </a:lnTo>
                  <a:lnTo>
                    <a:pt x="842" y="501"/>
                  </a:lnTo>
                  <a:lnTo>
                    <a:pt x="843" y="501"/>
                  </a:lnTo>
                  <a:lnTo>
                    <a:pt x="843" y="501"/>
                  </a:lnTo>
                  <a:lnTo>
                    <a:pt x="844" y="501"/>
                  </a:lnTo>
                  <a:lnTo>
                    <a:pt x="844" y="501"/>
                  </a:lnTo>
                  <a:lnTo>
                    <a:pt x="845" y="501"/>
                  </a:lnTo>
                  <a:lnTo>
                    <a:pt x="845" y="501"/>
                  </a:lnTo>
                  <a:lnTo>
                    <a:pt x="846" y="501"/>
                  </a:lnTo>
                  <a:lnTo>
                    <a:pt x="846" y="501"/>
                  </a:lnTo>
                  <a:lnTo>
                    <a:pt x="847" y="500"/>
                  </a:lnTo>
                  <a:lnTo>
                    <a:pt x="847" y="501"/>
                  </a:lnTo>
                  <a:lnTo>
                    <a:pt x="848" y="501"/>
                  </a:lnTo>
                  <a:lnTo>
                    <a:pt x="848" y="501"/>
                  </a:lnTo>
                  <a:lnTo>
                    <a:pt x="849" y="501"/>
                  </a:lnTo>
                  <a:lnTo>
                    <a:pt x="849" y="501"/>
                  </a:lnTo>
                  <a:lnTo>
                    <a:pt x="850" y="501"/>
                  </a:lnTo>
                  <a:lnTo>
                    <a:pt x="850" y="501"/>
                  </a:lnTo>
                  <a:lnTo>
                    <a:pt x="851" y="500"/>
                  </a:lnTo>
                  <a:lnTo>
                    <a:pt x="851" y="501"/>
                  </a:lnTo>
                  <a:lnTo>
                    <a:pt x="852" y="501"/>
                  </a:lnTo>
                  <a:lnTo>
                    <a:pt x="852" y="501"/>
                  </a:lnTo>
                  <a:lnTo>
                    <a:pt x="853" y="501"/>
                  </a:lnTo>
                  <a:lnTo>
                    <a:pt x="853" y="501"/>
                  </a:lnTo>
                  <a:lnTo>
                    <a:pt x="854" y="501"/>
                  </a:lnTo>
                  <a:lnTo>
                    <a:pt x="854" y="501"/>
                  </a:lnTo>
                  <a:lnTo>
                    <a:pt x="855" y="501"/>
                  </a:lnTo>
                  <a:lnTo>
                    <a:pt x="855" y="501"/>
                  </a:lnTo>
                  <a:lnTo>
                    <a:pt x="856" y="501"/>
                  </a:lnTo>
                  <a:lnTo>
                    <a:pt x="856" y="501"/>
                  </a:lnTo>
                  <a:lnTo>
                    <a:pt x="857" y="501"/>
                  </a:lnTo>
                  <a:lnTo>
                    <a:pt x="857" y="501"/>
                  </a:lnTo>
                  <a:lnTo>
                    <a:pt x="858" y="501"/>
                  </a:lnTo>
                  <a:lnTo>
                    <a:pt x="858" y="501"/>
                  </a:lnTo>
                  <a:lnTo>
                    <a:pt x="859" y="501"/>
                  </a:lnTo>
                  <a:lnTo>
                    <a:pt x="859" y="501"/>
                  </a:lnTo>
                  <a:lnTo>
                    <a:pt x="860" y="501"/>
                  </a:lnTo>
                  <a:lnTo>
                    <a:pt x="860" y="501"/>
                  </a:lnTo>
                  <a:lnTo>
                    <a:pt x="861" y="501"/>
                  </a:lnTo>
                  <a:lnTo>
                    <a:pt x="861" y="501"/>
                  </a:lnTo>
                  <a:lnTo>
                    <a:pt x="862" y="501"/>
                  </a:lnTo>
                  <a:lnTo>
                    <a:pt x="862" y="501"/>
                  </a:lnTo>
                  <a:lnTo>
                    <a:pt x="863" y="501"/>
                  </a:lnTo>
                  <a:lnTo>
                    <a:pt x="863" y="501"/>
                  </a:lnTo>
                  <a:lnTo>
                    <a:pt x="864" y="501"/>
                  </a:lnTo>
                  <a:lnTo>
                    <a:pt x="864" y="501"/>
                  </a:lnTo>
                  <a:lnTo>
                    <a:pt x="865" y="501"/>
                  </a:lnTo>
                  <a:lnTo>
                    <a:pt x="865" y="501"/>
                  </a:lnTo>
                  <a:lnTo>
                    <a:pt x="866" y="501"/>
                  </a:lnTo>
                  <a:lnTo>
                    <a:pt x="866" y="501"/>
                  </a:lnTo>
                  <a:lnTo>
                    <a:pt x="867" y="501"/>
                  </a:lnTo>
                  <a:lnTo>
                    <a:pt x="867" y="501"/>
                  </a:lnTo>
                  <a:lnTo>
                    <a:pt x="868" y="501"/>
                  </a:lnTo>
                  <a:lnTo>
                    <a:pt x="868" y="501"/>
                  </a:lnTo>
                  <a:lnTo>
                    <a:pt x="869" y="501"/>
                  </a:lnTo>
                  <a:lnTo>
                    <a:pt x="869" y="501"/>
                  </a:lnTo>
                  <a:lnTo>
                    <a:pt x="870" y="501"/>
                  </a:lnTo>
                  <a:lnTo>
                    <a:pt x="870" y="501"/>
                  </a:lnTo>
                  <a:lnTo>
                    <a:pt x="871" y="501"/>
                  </a:lnTo>
                  <a:lnTo>
                    <a:pt x="871" y="501"/>
                  </a:lnTo>
                  <a:lnTo>
                    <a:pt x="872" y="501"/>
                  </a:lnTo>
                  <a:lnTo>
                    <a:pt x="872" y="501"/>
                  </a:lnTo>
                  <a:lnTo>
                    <a:pt x="873" y="501"/>
                  </a:lnTo>
                  <a:lnTo>
                    <a:pt x="873" y="501"/>
                  </a:lnTo>
                  <a:lnTo>
                    <a:pt x="874" y="501"/>
                  </a:lnTo>
                  <a:lnTo>
                    <a:pt x="874" y="500"/>
                  </a:lnTo>
                  <a:lnTo>
                    <a:pt x="875" y="501"/>
                  </a:lnTo>
                  <a:lnTo>
                    <a:pt x="875" y="501"/>
                  </a:lnTo>
                  <a:lnTo>
                    <a:pt x="876" y="501"/>
                  </a:lnTo>
                  <a:lnTo>
                    <a:pt x="876" y="501"/>
                  </a:lnTo>
                  <a:lnTo>
                    <a:pt x="877" y="501"/>
                  </a:lnTo>
                  <a:lnTo>
                    <a:pt x="877" y="501"/>
                  </a:lnTo>
                  <a:lnTo>
                    <a:pt x="878" y="501"/>
                  </a:lnTo>
                  <a:lnTo>
                    <a:pt x="878" y="501"/>
                  </a:lnTo>
                  <a:lnTo>
                    <a:pt x="879" y="501"/>
                  </a:lnTo>
                  <a:lnTo>
                    <a:pt x="879" y="501"/>
                  </a:lnTo>
                  <a:lnTo>
                    <a:pt x="880" y="501"/>
                  </a:lnTo>
                  <a:lnTo>
                    <a:pt x="880" y="501"/>
                  </a:lnTo>
                  <a:lnTo>
                    <a:pt x="881" y="501"/>
                  </a:lnTo>
                  <a:lnTo>
                    <a:pt x="881" y="501"/>
                  </a:lnTo>
                  <a:lnTo>
                    <a:pt x="882" y="500"/>
                  </a:lnTo>
                  <a:lnTo>
                    <a:pt x="882" y="501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4" y="501"/>
                  </a:lnTo>
                  <a:lnTo>
                    <a:pt x="884" y="501"/>
                  </a:lnTo>
                  <a:lnTo>
                    <a:pt x="885" y="501"/>
                  </a:lnTo>
                  <a:lnTo>
                    <a:pt x="885" y="501"/>
                  </a:lnTo>
                  <a:lnTo>
                    <a:pt x="886" y="501"/>
                  </a:lnTo>
                  <a:lnTo>
                    <a:pt x="886" y="501"/>
                  </a:lnTo>
                  <a:lnTo>
                    <a:pt x="887" y="501"/>
                  </a:lnTo>
                  <a:lnTo>
                    <a:pt x="887" y="501"/>
                  </a:lnTo>
                  <a:lnTo>
                    <a:pt x="888" y="501"/>
                  </a:lnTo>
                  <a:lnTo>
                    <a:pt x="888" y="501"/>
                  </a:lnTo>
                  <a:lnTo>
                    <a:pt x="889" y="501"/>
                  </a:lnTo>
                  <a:lnTo>
                    <a:pt x="889" y="501"/>
                  </a:lnTo>
                  <a:lnTo>
                    <a:pt x="890" y="501"/>
                  </a:lnTo>
                  <a:lnTo>
                    <a:pt x="890" y="501"/>
                  </a:lnTo>
                  <a:lnTo>
                    <a:pt x="891" y="501"/>
                  </a:lnTo>
                  <a:lnTo>
                    <a:pt x="891" y="501"/>
                  </a:lnTo>
                  <a:lnTo>
                    <a:pt x="892" y="501"/>
                  </a:lnTo>
                  <a:lnTo>
                    <a:pt x="892" y="501"/>
                  </a:lnTo>
                  <a:lnTo>
                    <a:pt x="893" y="501"/>
                  </a:lnTo>
                  <a:lnTo>
                    <a:pt x="893" y="501"/>
                  </a:lnTo>
                  <a:lnTo>
                    <a:pt x="894" y="500"/>
                  </a:lnTo>
                  <a:lnTo>
                    <a:pt x="894" y="501"/>
                  </a:lnTo>
                  <a:lnTo>
                    <a:pt x="895" y="501"/>
                  </a:lnTo>
                  <a:lnTo>
                    <a:pt x="895" y="501"/>
                  </a:lnTo>
                  <a:lnTo>
                    <a:pt x="896" y="501"/>
                  </a:lnTo>
                  <a:lnTo>
                    <a:pt x="896" y="501"/>
                  </a:lnTo>
                  <a:lnTo>
                    <a:pt x="897" y="501"/>
                  </a:lnTo>
                  <a:lnTo>
                    <a:pt x="897" y="500"/>
                  </a:lnTo>
                  <a:lnTo>
                    <a:pt x="898" y="501"/>
                  </a:lnTo>
                  <a:lnTo>
                    <a:pt x="898" y="500"/>
                  </a:lnTo>
                  <a:lnTo>
                    <a:pt x="899" y="501"/>
                  </a:lnTo>
                  <a:lnTo>
                    <a:pt x="899" y="501"/>
                  </a:lnTo>
                  <a:lnTo>
                    <a:pt x="900" y="500"/>
                  </a:lnTo>
                  <a:lnTo>
                    <a:pt x="900" y="501"/>
                  </a:lnTo>
                  <a:lnTo>
                    <a:pt x="901" y="501"/>
                  </a:lnTo>
                  <a:lnTo>
                    <a:pt x="901" y="500"/>
                  </a:lnTo>
                  <a:lnTo>
                    <a:pt x="902" y="501"/>
                  </a:lnTo>
                  <a:lnTo>
                    <a:pt x="902" y="483"/>
                  </a:lnTo>
                  <a:lnTo>
                    <a:pt x="903" y="483"/>
                  </a:lnTo>
                  <a:lnTo>
                    <a:pt x="903" y="501"/>
                  </a:lnTo>
                  <a:lnTo>
                    <a:pt x="904" y="500"/>
                  </a:lnTo>
                  <a:lnTo>
                    <a:pt x="904" y="501"/>
                  </a:lnTo>
                  <a:lnTo>
                    <a:pt x="905" y="501"/>
                  </a:lnTo>
                  <a:lnTo>
                    <a:pt x="905" y="500"/>
                  </a:lnTo>
                  <a:lnTo>
                    <a:pt x="906" y="501"/>
                  </a:lnTo>
                  <a:lnTo>
                    <a:pt x="906" y="499"/>
                  </a:lnTo>
                  <a:lnTo>
                    <a:pt x="907" y="500"/>
                  </a:lnTo>
                  <a:lnTo>
                    <a:pt x="907" y="501"/>
                  </a:lnTo>
                  <a:lnTo>
                    <a:pt x="908" y="501"/>
                  </a:lnTo>
                  <a:lnTo>
                    <a:pt x="908" y="500"/>
                  </a:lnTo>
                  <a:lnTo>
                    <a:pt x="909" y="500"/>
                  </a:lnTo>
                  <a:lnTo>
                    <a:pt x="909" y="501"/>
                  </a:lnTo>
                  <a:lnTo>
                    <a:pt x="910" y="500"/>
                  </a:lnTo>
                  <a:lnTo>
                    <a:pt x="910" y="501"/>
                  </a:lnTo>
                  <a:lnTo>
                    <a:pt x="911" y="501"/>
                  </a:lnTo>
                  <a:lnTo>
                    <a:pt x="911" y="501"/>
                  </a:lnTo>
                  <a:lnTo>
                    <a:pt x="912" y="501"/>
                  </a:lnTo>
                  <a:lnTo>
                    <a:pt x="912" y="501"/>
                  </a:lnTo>
                  <a:lnTo>
                    <a:pt x="913" y="409"/>
                  </a:lnTo>
                  <a:lnTo>
                    <a:pt x="913" y="501"/>
                  </a:lnTo>
                  <a:lnTo>
                    <a:pt x="914" y="501"/>
                  </a:lnTo>
                  <a:lnTo>
                    <a:pt x="914" y="418"/>
                  </a:lnTo>
                  <a:lnTo>
                    <a:pt x="915" y="461"/>
                  </a:lnTo>
                  <a:lnTo>
                    <a:pt x="915" y="501"/>
                  </a:lnTo>
                  <a:lnTo>
                    <a:pt x="916" y="501"/>
                  </a:lnTo>
                  <a:lnTo>
                    <a:pt x="916" y="501"/>
                  </a:lnTo>
                  <a:lnTo>
                    <a:pt x="917" y="501"/>
                  </a:lnTo>
                  <a:lnTo>
                    <a:pt x="917" y="501"/>
                  </a:lnTo>
                  <a:lnTo>
                    <a:pt x="918" y="501"/>
                  </a:lnTo>
                  <a:lnTo>
                    <a:pt x="918" y="501"/>
                  </a:lnTo>
                  <a:lnTo>
                    <a:pt x="919" y="501"/>
                  </a:lnTo>
                  <a:lnTo>
                    <a:pt x="919" y="501"/>
                  </a:lnTo>
                  <a:lnTo>
                    <a:pt x="920" y="501"/>
                  </a:lnTo>
                  <a:lnTo>
                    <a:pt x="920" y="501"/>
                  </a:lnTo>
                  <a:lnTo>
                    <a:pt x="921" y="501"/>
                  </a:lnTo>
                  <a:lnTo>
                    <a:pt x="921" y="501"/>
                  </a:lnTo>
                  <a:lnTo>
                    <a:pt x="922" y="501"/>
                  </a:lnTo>
                  <a:lnTo>
                    <a:pt x="922" y="501"/>
                  </a:lnTo>
                  <a:lnTo>
                    <a:pt x="923" y="501"/>
                  </a:lnTo>
                  <a:lnTo>
                    <a:pt x="923" y="501"/>
                  </a:lnTo>
                  <a:lnTo>
                    <a:pt x="924" y="501"/>
                  </a:lnTo>
                  <a:lnTo>
                    <a:pt x="924" y="501"/>
                  </a:lnTo>
                  <a:lnTo>
                    <a:pt x="925" y="501"/>
                  </a:lnTo>
                  <a:lnTo>
                    <a:pt x="925" y="501"/>
                  </a:lnTo>
                  <a:lnTo>
                    <a:pt x="926" y="501"/>
                  </a:lnTo>
                  <a:lnTo>
                    <a:pt x="926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8" y="501"/>
                  </a:lnTo>
                  <a:lnTo>
                    <a:pt x="928" y="501"/>
                  </a:lnTo>
                  <a:lnTo>
                    <a:pt x="929" y="501"/>
                  </a:lnTo>
                  <a:lnTo>
                    <a:pt x="929" y="501"/>
                  </a:lnTo>
                  <a:lnTo>
                    <a:pt x="930" y="501"/>
                  </a:lnTo>
                  <a:lnTo>
                    <a:pt x="930" y="501"/>
                  </a:lnTo>
                  <a:lnTo>
                    <a:pt x="931" y="501"/>
                  </a:lnTo>
                  <a:lnTo>
                    <a:pt x="931" y="501"/>
                  </a:lnTo>
                  <a:lnTo>
                    <a:pt x="932" y="501"/>
                  </a:lnTo>
                  <a:lnTo>
                    <a:pt x="932" y="501"/>
                  </a:lnTo>
                  <a:lnTo>
                    <a:pt x="933" y="500"/>
                  </a:lnTo>
                  <a:lnTo>
                    <a:pt x="933" y="501"/>
                  </a:lnTo>
                  <a:lnTo>
                    <a:pt x="934" y="501"/>
                  </a:lnTo>
                  <a:lnTo>
                    <a:pt x="934" y="501"/>
                  </a:lnTo>
                  <a:lnTo>
                    <a:pt x="935" y="501"/>
                  </a:lnTo>
                  <a:lnTo>
                    <a:pt x="935" y="501"/>
                  </a:lnTo>
                  <a:lnTo>
                    <a:pt x="936" y="501"/>
                  </a:lnTo>
                  <a:lnTo>
                    <a:pt x="936" y="500"/>
                  </a:lnTo>
                  <a:lnTo>
                    <a:pt x="937" y="500"/>
                  </a:lnTo>
                  <a:lnTo>
                    <a:pt x="937" y="501"/>
                  </a:lnTo>
                  <a:lnTo>
                    <a:pt x="938" y="501"/>
                  </a:lnTo>
                  <a:lnTo>
                    <a:pt x="938" y="501"/>
                  </a:lnTo>
                  <a:lnTo>
                    <a:pt x="939" y="501"/>
                  </a:lnTo>
                  <a:lnTo>
                    <a:pt x="939" y="501"/>
                  </a:lnTo>
                  <a:lnTo>
                    <a:pt x="940" y="501"/>
                  </a:lnTo>
                  <a:lnTo>
                    <a:pt x="940" y="501"/>
                  </a:lnTo>
                  <a:lnTo>
                    <a:pt x="941" y="501"/>
                  </a:lnTo>
                  <a:lnTo>
                    <a:pt x="941" y="501"/>
                  </a:lnTo>
                  <a:lnTo>
                    <a:pt x="942" y="501"/>
                  </a:lnTo>
                  <a:lnTo>
                    <a:pt x="942" y="501"/>
                  </a:lnTo>
                  <a:lnTo>
                    <a:pt x="943" y="501"/>
                  </a:lnTo>
                  <a:lnTo>
                    <a:pt x="943" y="501"/>
                  </a:lnTo>
                  <a:lnTo>
                    <a:pt x="944" y="501"/>
                  </a:lnTo>
                  <a:lnTo>
                    <a:pt x="944" y="501"/>
                  </a:lnTo>
                  <a:lnTo>
                    <a:pt x="945" y="501"/>
                  </a:lnTo>
                  <a:lnTo>
                    <a:pt x="945" y="50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7" y="501"/>
                  </a:lnTo>
                  <a:lnTo>
                    <a:pt x="947" y="501"/>
                  </a:lnTo>
                  <a:lnTo>
                    <a:pt x="948" y="501"/>
                  </a:lnTo>
                  <a:lnTo>
                    <a:pt x="948" y="501"/>
                  </a:lnTo>
                  <a:lnTo>
                    <a:pt x="949" y="501"/>
                  </a:lnTo>
                  <a:lnTo>
                    <a:pt x="949" y="501"/>
                  </a:lnTo>
                  <a:lnTo>
                    <a:pt x="950" y="501"/>
                  </a:lnTo>
                  <a:lnTo>
                    <a:pt x="950" y="501"/>
                  </a:lnTo>
                  <a:lnTo>
                    <a:pt x="951" y="501"/>
                  </a:lnTo>
                  <a:lnTo>
                    <a:pt x="951" y="501"/>
                  </a:lnTo>
                  <a:lnTo>
                    <a:pt x="952" y="501"/>
                  </a:lnTo>
                  <a:lnTo>
                    <a:pt x="952" y="501"/>
                  </a:lnTo>
                  <a:lnTo>
                    <a:pt x="953" y="501"/>
                  </a:lnTo>
                  <a:lnTo>
                    <a:pt x="953" y="501"/>
                  </a:lnTo>
                  <a:lnTo>
                    <a:pt x="954" y="501"/>
                  </a:lnTo>
                  <a:lnTo>
                    <a:pt x="954" y="501"/>
                  </a:lnTo>
                  <a:lnTo>
                    <a:pt x="955" y="501"/>
                  </a:lnTo>
                  <a:lnTo>
                    <a:pt x="955" y="501"/>
                  </a:lnTo>
                  <a:lnTo>
                    <a:pt x="956" y="501"/>
                  </a:lnTo>
                  <a:lnTo>
                    <a:pt x="956" y="500"/>
                  </a:lnTo>
                  <a:lnTo>
                    <a:pt x="957" y="500"/>
                  </a:lnTo>
                  <a:lnTo>
                    <a:pt x="957" y="501"/>
                  </a:lnTo>
                  <a:lnTo>
                    <a:pt x="958" y="501"/>
                  </a:lnTo>
                  <a:lnTo>
                    <a:pt x="958" y="501"/>
                  </a:lnTo>
                  <a:lnTo>
                    <a:pt x="959" y="501"/>
                  </a:lnTo>
                  <a:lnTo>
                    <a:pt x="959" y="501"/>
                  </a:lnTo>
                  <a:lnTo>
                    <a:pt x="960" y="501"/>
                  </a:lnTo>
                  <a:lnTo>
                    <a:pt x="960" y="501"/>
                  </a:lnTo>
                  <a:lnTo>
                    <a:pt x="961" y="501"/>
                  </a:lnTo>
                  <a:lnTo>
                    <a:pt x="961" y="501"/>
                  </a:lnTo>
                  <a:lnTo>
                    <a:pt x="962" y="501"/>
                  </a:lnTo>
                  <a:lnTo>
                    <a:pt x="962" y="501"/>
                  </a:lnTo>
                  <a:lnTo>
                    <a:pt x="963" y="501"/>
                  </a:lnTo>
                  <a:lnTo>
                    <a:pt x="963" y="501"/>
                  </a:lnTo>
                  <a:lnTo>
                    <a:pt x="964" y="501"/>
                  </a:lnTo>
                  <a:lnTo>
                    <a:pt x="964" y="501"/>
                  </a:lnTo>
                  <a:lnTo>
                    <a:pt x="965" y="501"/>
                  </a:lnTo>
                  <a:lnTo>
                    <a:pt x="965" y="501"/>
                  </a:lnTo>
                  <a:lnTo>
                    <a:pt x="966" y="501"/>
                  </a:lnTo>
                  <a:lnTo>
                    <a:pt x="966" y="501"/>
                  </a:lnTo>
                  <a:lnTo>
                    <a:pt x="967" y="500"/>
                  </a:lnTo>
                  <a:lnTo>
                    <a:pt x="967" y="501"/>
                  </a:lnTo>
                  <a:lnTo>
                    <a:pt x="968" y="501"/>
                  </a:lnTo>
                  <a:lnTo>
                    <a:pt x="968" y="501"/>
                  </a:lnTo>
                  <a:lnTo>
                    <a:pt x="969" y="500"/>
                  </a:lnTo>
                  <a:lnTo>
                    <a:pt x="969" y="501"/>
                  </a:lnTo>
                  <a:lnTo>
                    <a:pt x="970" y="501"/>
                  </a:lnTo>
                  <a:lnTo>
                    <a:pt x="970" y="501"/>
                  </a:lnTo>
                  <a:lnTo>
                    <a:pt x="971" y="501"/>
                  </a:lnTo>
                  <a:lnTo>
                    <a:pt x="971" y="501"/>
                  </a:lnTo>
                  <a:lnTo>
                    <a:pt x="972" y="501"/>
                  </a:lnTo>
                  <a:lnTo>
                    <a:pt x="972" y="501"/>
                  </a:lnTo>
                  <a:lnTo>
                    <a:pt x="973" y="501"/>
                  </a:lnTo>
                  <a:lnTo>
                    <a:pt x="973" y="501"/>
                  </a:lnTo>
                  <a:lnTo>
                    <a:pt x="974" y="501"/>
                  </a:lnTo>
                  <a:lnTo>
                    <a:pt x="974" y="501"/>
                  </a:lnTo>
                  <a:lnTo>
                    <a:pt x="975" y="5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2" name="Freeform 441"/>
          <p:cNvSpPr/>
          <p:nvPr/>
        </p:nvSpPr>
        <p:spPr>
          <a:xfrm>
            <a:off x="3330245" y="992907"/>
            <a:ext cx="627808" cy="288032"/>
          </a:xfrm>
          <a:custGeom>
            <a:avLst/>
            <a:gdLst>
              <a:gd name="connsiteX0" fmla="*/ 0 w 674915"/>
              <a:gd name="connsiteY0" fmla="*/ 237450 h 514800"/>
              <a:gd name="connsiteX1" fmla="*/ 217715 w 674915"/>
              <a:gd name="connsiteY1" fmla="*/ 8850 h 514800"/>
              <a:gd name="connsiteX2" fmla="*/ 457200 w 674915"/>
              <a:gd name="connsiteY2" fmla="*/ 509593 h 514800"/>
              <a:gd name="connsiteX3" fmla="*/ 674915 w 674915"/>
              <a:gd name="connsiteY3" fmla="*/ 226565 h 5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915" h="514800">
                <a:moveTo>
                  <a:pt x="0" y="237450"/>
                </a:moveTo>
                <a:cubicBezTo>
                  <a:pt x="70757" y="100471"/>
                  <a:pt x="141515" y="-36507"/>
                  <a:pt x="217715" y="8850"/>
                </a:cubicBezTo>
                <a:cubicBezTo>
                  <a:pt x="293915" y="54207"/>
                  <a:pt x="381000" y="473307"/>
                  <a:pt x="457200" y="509593"/>
                </a:cubicBezTo>
                <a:cubicBezTo>
                  <a:pt x="533400" y="545879"/>
                  <a:pt x="604157" y="386222"/>
                  <a:pt x="674915" y="22656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TextBox 442"/>
          <p:cNvSpPr txBox="1"/>
          <p:nvPr/>
        </p:nvSpPr>
        <p:spPr>
          <a:xfrm>
            <a:off x="2453121" y="1454349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3892737" y="960248"/>
            <a:ext cx="98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7971207" y="3648101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+•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7559370" y="4041734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-NH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7" name="Straight Arrow Connector 446"/>
          <p:cNvCxnSpPr/>
          <p:nvPr/>
        </p:nvCxnSpPr>
        <p:spPr>
          <a:xfrm>
            <a:off x="7846489" y="4454465"/>
            <a:ext cx="224556" cy="102527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TextBox 447"/>
          <p:cNvSpPr txBox="1"/>
          <p:nvPr/>
        </p:nvSpPr>
        <p:spPr>
          <a:xfrm>
            <a:off x="6975219" y="4100670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9" name="Straight Arrow Connector 448"/>
          <p:cNvCxnSpPr/>
          <p:nvPr/>
        </p:nvCxnSpPr>
        <p:spPr>
          <a:xfrm>
            <a:off x="7339780" y="4508740"/>
            <a:ext cx="114035" cy="57953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6333221" y="436518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1" name="Straight Arrow Connector 450"/>
          <p:cNvCxnSpPr/>
          <p:nvPr/>
        </p:nvCxnSpPr>
        <p:spPr>
          <a:xfrm>
            <a:off x="6688086" y="4715853"/>
            <a:ext cx="200474" cy="72826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TextBox 452"/>
          <p:cNvSpPr txBox="1"/>
          <p:nvPr/>
        </p:nvSpPr>
        <p:spPr>
          <a:xfrm>
            <a:off x="5448123" y="4424804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4" name="Straight Arrow Connector 453"/>
          <p:cNvCxnSpPr/>
          <p:nvPr/>
        </p:nvCxnSpPr>
        <p:spPr>
          <a:xfrm>
            <a:off x="5823782" y="4794136"/>
            <a:ext cx="176213" cy="41776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/>
          <p:cNvSpPr txBox="1"/>
          <p:nvPr/>
        </p:nvSpPr>
        <p:spPr>
          <a:xfrm>
            <a:off x="4785757" y="4508740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6" name="Straight Arrow Connector 455"/>
          <p:cNvCxnSpPr/>
          <p:nvPr/>
        </p:nvCxnSpPr>
        <p:spPr>
          <a:xfrm>
            <a:off x="5164172" y="4877664"/>
            <a:ext cx="60076" cy="17288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7" name="TextBox 456"/>
          <p:cNvSpPr txBox="1"/>
          <p:nvPr/>
        </p:nvSpPr>
        <p:spPr>
          <a:xfrm>
            <a:off x="6143794" y="4822921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58" name="Straight Arrow Connector 457"/>
          <p:cNvCxnSpPr/>
          <p:nvPr/>
        </p:nvCxnSpPr>
        <p:spPr>
          <a:xfrm>
            <a:off x="6464742" y="5187930"/>
            <a:ext cx="57471" cy="234172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4703389" y="1454349"/>
            <a:ext cx="358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 L S F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S L P K S Y V K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TextBox 459"/>
          <p:cNvSpPr txBox="1"/>
          <p:nvPr/>
        </p:nvSpPr>
        <p:spPr>
          <a:xfrm>
            <a:off x="4567998" y="1680284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TextBox 460"/>
          <p:cNvSpPr txBox="1"/>
          <p:nvPr/>
        </p:nvSpPr>
        <p:spPr>
          <a:xfrm>
            <a:off x="7966171" y="1166937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2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49" y="1627620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3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887" y="1627620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4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97" y="1627620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5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388550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66" name="Straight Arrow Connector 465"/>
          <p:cNvCxnSpPr>
            <a:stCxn id="445" idx="2"/>
          </p:cNvCxnSpPr>
          <p:nvPr/>
        </p:nvCxnSpPr>
        <p:spPr>
          <a:xfrm flipH="1">
            <a:off x="8215086" y="4017433"/>
            <a:ext cx="332386" cy="69971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0" name="TextBox 469"/>
          <p:cNvSpPr txBox="1"/>
          <p:nvPr/>
        </p:nvSpPr>
        <p:spPr>
          <a:xfrm>
            <a:off x="5798291" y="4192868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71" name="Straight Arrow Connector 470"/>
          <p:cNvCxnSpPr/>
          <p:nvPr/>
        </p:nvCxnSpPr>
        <p:spPr>
          <a:xfrm flipH="1">
            <a:off x="6047010" y="4585765"/>
            <a:ext cx="86856" cy="72792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3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823782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4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604236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6" name="TextBox 475"/>
          <p:cNvSpPr txBox="1"/>
          <p:nvPr/>
        </p:nvSpPr>
        <p:spPr>
          <a:xfrm>
            <a:off x="3604568" y="4216433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7" name="Straight Arrow Connector 476"/>
          <p:cNvCxnSpPr/>
          <p:nvPr/>
        </p:nvCxnSpPr>
        <p:spPr>
          <a:xfrm flipH="1">
            <a:off x="3825997" y="4639131"/>
            <a:ext cx="107534" cy="477067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3972571" y="4085133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1" name="Straight Arrow Connector 480"/>
          <p:cNvCxnSpPr>
            <a:stCxn id="476" idx="3"/>
          </p:cNvCxnSpPr>
          <p:nvPr/>
        </p:nvCxnSpPr>
        <p:spPr>
          <a:xfrm>
            <a:off x="4314298" y="4401099"/>
            <a:ext cx="0" cy="82096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Arrow Connector 482"/>
          <p:cNvCxnSpPr/>
          <p:nvPr/>
        </p:nvCxnSpPr>
        <p:spPr>
          <a:xfrm>
            <a:off x="4604284" y="4675059"/>
            <a:ext cx="0" cy="82096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4264408" y="4305727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6" name="Straight Arrow Connector 485"/>
          <p:cNvCxnSpPr/>
          <p:nvPr/>
        </p:nvCxnSpPr>
        <p:spPr>
          <a:xfrm flipH="1">
            <a:off x="4703389" y="4411066"/>
            <a:ext cx="105918" cy="1127042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7" name="TextBox 486"/>
          <p:cNvSpPr txBox="1"/>
          <p:nvPr/>
        </p:nvSpPr>
        <p:spPr>
          <a:xfrm>
            <a:off x="4454442" y="4012906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TextBox 489"/>
          <p:cNvSpPr txBox="1"/>
          <p:nvPr/>
        </p:nvSpPr>
        <p:spPr>
          <a:xfrm>
            <a:off x="5009711" y="4069668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1" name="Straight Arrow Connector 490"/>
          <p:cNvCxnSpPr/>
          <p:nvPr/>
        </p:nvCxnSpPr>
        <p:spPr>
          <a:xfrm>
            <a:off x="5388550" y="4481766"/>
            <a:ext cx="127074" cy="50551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7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014350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8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449582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9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230036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0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014350" y="1280939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285" y="1627620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2" name="TextBox 501"/>
          <p:cNvSpPr txBox="1"/>
          <p:nvPr/>
        </p:nvSpPr>
        <p:spPr>
          <a:xfrm>
            <a:off x="7971207" y="978943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205" name="Rectangle 70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53975"/>
            <a:ext cx="8748713" cy="638175"/>
          </a:xfrm>
        </p:spPr>
        <p:txBody>
          <a:bodyPr lIns="45720" tIns="45716" rIns="45720" bIns="45716"/>
          <a:lstStyle/>
          <a:p>
            <a:pPr algn="l"/>
            <a:r>
              <a:rPr lang="en-US" sz="2400" b="1" dirty="0" smtClean="0">
                <a:latin typeface="Calibri" pitchFamily="34" charset="0"/>
              </a:rPr>
              <a:t>Supplemental Figure 1A: ECD MS/MS of L6(unmodified)</a:t>
            </a:r>
            <a:endParaRPr lang="en-US" sz="24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970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72" name="Group 5371"/>
          <p:cNvGrpSpPr/>
          <p:nvPr/>
        </p:nvGrpSpPr>
        <p:grpSpPr>
          <a:xfrm>
            <a:off x="556084" y="808394"/>
            <a:ext cx="8450929" cy="5523761"/>
            <a:chOff x="104775" y="1141413"/>
            <a:chExt cx="9674053" cy="5334824"/>
          </a:xfrm>
        </p:grpSpPr>
        <p:sp>
          <p:nvSpPr>
            <p:cNvPr id="5184" name="Line 18"/>
            <p:cNvSpPr>
              <a:spLocks noChangeShapeType="1"/>
            </p:cNvSpPr>
            <p:nvPr/>
          </p:nvSpPr>
          <p:spPr bwMode="auto">
            <a:xfrm>
              <a:off x="104775" y="5913438"/>
              <a:ext cx="9286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5" name="Line 19"/>
            <p:cNvSpPr>
              <a:spLocks noChangeShapeType="1"/>
            </p:cNvSpPr>
            <p:nvPr/>
          </p:nvSpPr>
          <p:spPr bwMode="auto">
            <a:xfrm>
              <a:off x="1905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6" name="Line 20"/>
            <p:cNvSpPr>
              <a:spLocks noChangeShapeType="1"/>
            </p:cNvSpPr>
            <p:nvPr/>
          </p:nvSpPr>
          <p:spPr bwMode="auto">
            <a:xfrm>
              <a:off x="4857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7" name="Line 21"/>
            <p:cNvSpPr>
              <a:spLocks noChangeShapeType="1"/>
            </p:cNvSpPr>
            <p:nvPr/>
          </p:nvSpPr>
          <p:spPr bwMode="auto">
            <a:xfrm>
              <a:off x="7810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8" name="Line 22"/>
            <p:cNvSpPr>
              <a:spLocks noChangeShapeType="1"/>
            </p:cNvSpPr>
            <p:nvPr/>
          </p:nvSpPr>
          <p:spPr bwMode="auto">
            <a:xfrm>
              <a:off x="13716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9" name="Line 23"/>
            <p:cNvSpPr>
              <a:spLocks noChangeShapeType="1"/>
            </p:cNvSpPr>
            <p:nvPr/>
          </p:nvSpPr>
          <p:spPr bwMode="auto">
            <a:xfrm>
              <a:off x="16764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0" name="Line 24"/>
            <p:cNvSpPr>
              <a:spLocks noChangeShapeType="1"/>
            </p:cNvSpPr>
            <p:nvPr/>
          </p:nvSpPr>
          <p:spPr bwMode="auto">
            <a:xfrm>
              <a:off x="19716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1" name="Line 25"/>
            <p:cNvSpPr>
              <a:spLocks noChangeShapeType="1"/>
            </p:cNvSpPr>
            <p:nvPr/>
          </p:nvSpPr>
          <p:spPr bwMode="auto">
            <a:xfrm>
              <a:off x="25622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2" name="Line 26"/>
            <p:cNvSpPr>
              <a:spLocks noChangeShapeType="1"/>
            </p:cNvSpPr>
            <p:nvPr/>
          </p:nvSpPr>
          <p:spPr bwMode="auto">
            <a:xfrm>
              <a:off x="28575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3" name="Line 27"/>
            <p:cNvSpPr>
              <a:spLocks noChangeShapeType="1"/>
            </p:cNvSpPr>
            <p:nvPr/>
          </p:nvSpPr>
          <p:spPr bwMode="auto">
            <a:xfrm>
              <a:off x="31527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4" name="Line 28"/>
            <p:cNvSpPr>
              <a:spLocks noChangeShapeType="1"/>
            </p:cNvSpPr>
            <p:nvPr/>
          </p:nvSpPr>
          <p:spPr bwMode="auto">
            <a:xfrm>
              <a:off x="37528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5" name="Line 29"/>
            <p:cNvSpPr>
              <a:spLocks noChangeShapeType="1"/>
            </p:cNvSpPr>
            <p:nvPr/>
          </p:nvSpPr>
          <p:spPr bwMode="auto">
            <a:xfrm>
              <a:off x="40481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6" name="Line 30"/>
            <p:cNvSpPr>
              <a:spLocks noChangeShapeType="1"/>
            </p:cNvSpPr>
            <p:nvPr/>
          </p:nvSpPr>
          <p:spPr bwMode="auto">
            <a:xfrm>
              <a:off x="43434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7" name="Line 31"/>
            <p:cNvSpPr>
              <a:spLocks noChangeShapeType="1"/>
            </p:cNvSpPr>
            <p:nvPr/>
          </p:nvSpPr>
          <p:spPr bwMode="auto">
            <a:xfrm>
              <a:off x="49339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8" name="Line 32"/>
            <p:cNvSpPr>
              <a:spLocks noChangeShapeType="1"/>
            </p:cNvSpPr>
            <p:nvPr/>
          </p:nvSpPr>
          <p:spPr bwMode="auto">
            <a:xfrm>
              <a:off x="52292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9" name="Line 33"/>
            <p:cNvSpPr>
              <a:spLocks noChangeShapeType="1"/>
            </p:cNvSpPr>
            <p:nvPr/>
          </p:nvSpPr>
          <p:spPr bwMode="auto">
            <a:xfrm>
              <a:off x="55340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0" name="Line 34"/>
            <p:cNvSpPr>
              <a:spLocks noChangeShapeType="1"/>
            </p:cNvSpPr>
            <p:nvPr/>
          </p:nvSpPr>
          <p:spPr bwMode="auto">
            <a:xfrm>
              <a:off x="61245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1" name="Line 35"/>
            <p:cNvSpPr>
              <a:spLocks noChangeShapeType="1"/>
            </p:cNvSpPr>
            <p:nvPr/>
          </p:nvSpPr>
          <p:spPr bwMode="auto">
            <a:xfrm>
              <a:off x="64198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2" name="Line 36"/>
            <p:cNvSpPr>
              <a:spLocks noChangeShapeType="1"/>
            </p:cNvSpPr>
            <p:nvPr/>
          </p:nvSpPr>
          <p:spPr bwMode="auto">
            <a:xfrm>
              <a:off x="671512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3" name="Line 37"/>
            <p:cNvSpPr>
              <a:spLocks noChangeShapeType="1"/>
            </p:cNvSpPr>
            <p:nvPr/>
          </p:nvSpPr>
          <p:spPr bwMode="auto">
            <a:xfrm>
              <a:off x="73056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4" name="Line 38"/>
            <p:cNvSpPr>
              <a:spLocks noChangeShapeType="1"/>
            </p:cNvSpPr>
            <p:nvPr/>
          </p:nvSpPr>
          <p:spPr bwMode="auto">
            <a:xfrm>
              <a:off x="76104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5" name="Line 39"/>
            <p:cNvSpPr>
              <a:spLocks noChangeShapeType="1"/>
            </p:cNvSpPr>
            <p:nvPr/>
          </p:nvSpPr>
          <p:spPr bwMode="auto">
            <a:xfrm>
              <a:off x="79057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6" name="Line 40"/>
            <p:cNvSpPr>
              <a:spLocks noChangeShapeType="1"/>
            </p:cNvSpPr>
            <p:nvPr/>
          </p:nvSpPr>
          <p:spPr bwMode="auto">
            <a:xfrm>
              <a:off x="849630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7" name="Line 41"/>
            <p:cNvSpPr>
              <a:spLocks noChangeShapeType="1"/>
            </p:cNvSpPr>
            <p:nvPr/>
          </p:nvSpPr>
          <p:spPr bwMode="auto">
            <a:xfrm>
              <a:off x="8791575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8" name="Line 42"/>
            <p:cNvSpPr>
              <a:spLocks noChangeShapeType="1"/>
            </p:cNvSpPr>
            <p:nvPr/>
          </p:nvSpPr>
          <p:spPr bwMode="auto">
            <a:xfrm>
              <a:off x="9086850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9" name="Line 43"/>
            <p:cNvSpPr>
              <a:spLocks noChangeShapeType="1"/>
            </p:cNvSpPr>
            <p:nvPr/>
          </p:nvSpPr>
          <p:spPr bwMode="auto">
            <a:xfrm>
              <a:off x="133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0" name="Line 44"/>
            <p:cNvSpPr>
              <a:spLocks noChangeShapeType="1"/>
            </p:cNvSpPr>
            <p:nvPr/>
          </p:nvSpPr>
          <p:spPr bwMode="auto">
            <a:xfrm>
              <a:off x="247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1" name="Line 45"/>
            <p:cNvSpPr>
              <a:spLocks noChangeShapeType="1"/>
            </p:cNvSpPr>
            <p:nvPr/>
          </p:nvSpPr>
          <p:spPr bwMode="auto">
            <a:xfrm>
              <a:off x="304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2" name="Line 46"/>
            <p:cNvSpPr>
              <a:spLocks noChangeShapeType="1"/>
            </p:cNvSpPr>
            <p:nvPr/>
          </p:nvSpPr>
          <p:spPr bwMode="auto">
            <a:xfrm>
              <a:off x="371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3" name="Line 47"/>
            <p:cNvSpPr>
              <a:spLocks noChangeShapeType="1"/>
            </p:cNvSpPr>
            <p:nvPr/>
          </p:nvSpPr>
          <p:spPr bwMode="auto">
            <a:xfrm>
              <a:off x="4286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4" name="Line 48"/>
            <p:cNvSpPr>
              <a:spLocks noChangeShapeType="1"/>
            </p:cNvSpPr>
            <p:nvPr/>
          </p:nvSpPr>
          <p:spPr bwMode="auto">
            <a:xfrm>
              <a:off x="5429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5" name="Line 49"/>
            <p:cNvSpPr>
              <a:spLocks noChangeShapeType="1"/>
            </p:cNvSpPr>
            <p:nvPr/>
          </p:nvSpPr>
          <p:spPr bwMode="auto">
            <a:xfrm>
              <a:off x="6000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6" name="Line 50"/>
            <p:cNvSpPr>
              <a:spLocks noChangeShapeType="1"/>
            </p:cNvSpPr>
            <p:nvPr/>
          </p:nvSpPr>
          <p:spPr bwMode="auto">
            <a:xfrm>
              <a:off x="6667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7" name="Line 51"/>
            <p:cNvSpPr>
              <a:spLocks noChangeShapeType="1"/>
            </p:cNvSpPr>
            <p:nvPr/>
          </p:nvSpPr>
          <p:spPr bwMode="auto">
            <a:xfrm>
              <a:off x="7239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8" name="Line 52"/>
            <p:cNvSpPr>
              <a:spLocks noChangeShapeType="1"/>
            </p:cNvSpPr>
            <p:nvPr/>
          </p:nvSpPr>
          <p:spPr bwMode="auto">
            <a:xfrm>
              <a:off x="8382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9" name="Line 53"/>
            <p:cNvSpPr>
              <a:spLocks noChangeShapeType="1"/>
            </p:cNvSpPr>
            <p:nvPr/>
          </p:nvSpPr>
          <p:spPr bwMode="auto">
            <a:xfrm>
              <a:off x="9048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0" name="Line 54"/>
            <p:cNvSpPr>
              <a:spLocks noChangeShapeType="1"/>
            </p:cNvSpPr>
            <p:nvPr/>
          </p:nvSpPr>
          <p:spPr bwMode="auto">
            <a:xfrm>
              <a:off x="9620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1" name="Line 55"/>
            <p:cNvSpPr>
              <a:spLocks noChangeShapeType="1"/>
            </p:cNvSpPr>
            <p:nvPr/>
          </p:nvSpPr>
          <p:spPr bwMode="auto">
            <a:xfrm>
              <a:off x="1019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2" name="Line 56"/>
            <p:cNvSpPr>
              <a:spLocks noChangeShapeType="1"/>
            </p:cNvSpPr>
            <p:nvPr/>
          </p:nvSpPr>
          <p:spPr bwMode="auto">
            <a:xfrm>
              <a:off x="1143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3" name="Line 57"/>
            <p:cNvSpPr>
              <a:spLocks noChangeShapeType="1"/>
            </p:cNvSpPr>
            <p:nvPr/>
          </p:nvSpPr>
          <p:spPr bwMode="auto">
            <a:xfrm>
              <a:off x="1200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4" name="Line 58"/>
            <p:cNvSpPr>
              <a:spLocks noChangeShapeType="1"/>
            </p:cNvSpPr>
            <p:nvPr/>
          </p:nvSpPr>
          <p:spPr bwMode="auto">
            <a:xfrm>
              <a:off x="1257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5" name="Line 59"/>
            <p:cNvSpPr>
              <a:spLocks noChangeShapeType="1"/>
            </p:cNvSpPr>
            <p:nvPr/>
          </p:nvSpPr>
          <p:spPr bwMode="auto">
            <a:xfrm>
              <a:off x="13144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6" name="Line 60"/>
            <p:cNvSpPr>
              <a:spLocks noChangeShapeType="1"/>
            </p:cNvSpPr>
            <p:nvPr/>
          </p:nvSpPr>
          <p:spPr bwMode="auto">
            <a:xfrm>
              <a:off x="14382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7" name="Line 61"/>
            <p:cNvSpPr>
              <a:spLocks noChangeShapeType="1"/>
            </p:cNvSpPr>
            <p:nvPr/>
          </p:nvSpPr>
          <p:spPr bwMode="auto">
            <a:xfrm>
              <a:off x="14954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8" name="Line 62"/>
            <p:cNvSpPr>
              <a:spLocks noChangeShapeType="1"/>
            </p:cNvSpPr>
            <p:nvPr/>
          </p:nvSpPr>
          <p:spPr bwMode="auto">
            <a:xfrm>
              <a:off x="15525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9" name="Line 63"/>
            <p:cNvSpPr>
              <a:spLocks noChangeShapeType="1"/>
            </p:cNvSpPr>
            <p:nvPr/>
          </p:nvSpPr>
          <p:spPr bwMode="auto">
            <a:xfrm>
              <a:off x="16097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0" name="Line 64"/>
            <p:cNvSpPr>
              <a:spLocks noChangeShapeType="1"/>
            </p:cNvSpPr>
            <p:nvPr/>
          </p:nvSpPr>
          <p:spPr bwMode="auto">
            <a:xfrm>
              <a:off x="17335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1" name="Line 65"/>
            <p:cNvSpPr>
              <a:spLocks noChangeShapeType="1"/>
            </p:cNvSpPr>
            <p:nvPr/>
          </p:nvSpPr>
          <p:spPr bwMode="auto">
            <a:xfrm>
              <a:off x="17907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2" name="Line 66"/>
            <p:cNvSpPr>
              <a:spLocks noChangeShapeType="1"/>
            </p:cNvSpPr>
            <p:nvPr/>
          </p:nvSpPr>
          <p:spPr bwMode="auto">
            <a:xfrm>
              <a:off x="18478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3" name="Line 67"/>
            <p:cNvSpPr>
              <a:spLocks noChangeShapeType="1"/>
            </p:cNvSpPr>
            <p:nvPr/>
          </p:nvSpPr>
          <p:spPr bwMode="auto">
            <a:xfrm>
              <a:off x="19145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4" name="Line 68"/>
            <p:cNvSpPr>
              <a:spLocks noChangeShapeType="1"/>
            </p:cNvSpPr>
            <p:nvPr/>
          </p:nvSpPr>
          <p:spPr bwMode="auto">
            <a:xfrm>
              <a:off x="2028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5" name="Line 69"/>
            <p:cNvSpPr>
              <a:spLocks noChangeShapeType="1"/>
            </p:cNvSpPr>
            <p:nvPr/>
          </p:nvSpPr>
          <p:spPr bwMode="auto">
            <a:xfrm>
              <a:off x="2085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6" name="Line 70"/>
            <p:cNvSpPr>
              <a:spLocks noChangeShapeType="1"/>
            </p:cNvSpPr>
            <p:nvPr/>
          </p:nvSpPr>
          <p:spPr bwMode="auto">
            <a:xfrm>
              <a:off x="21431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7" name="Line 71"/>
            <p:cNvSpPr>
              <a:spLocks noChangeShapeType="1"/>
            </p:cNvSpPr>
            <p:nvPr/>
          </p:nvSpPr>
          <p:spPr bwMode="auto">
            <a:xfrm>
              <a:off x="2209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8" name="Line 72"/>
            <p:cNvSpPr>
              <a:spLocks noChangeShapeType="1"/>
            </p:cNvSpPr>
            <p:nvPr/>
          </p:nvSpPr>
          <p:spPr bwMode="auto">
            <a:xfrm>
              <a:off x="23241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9" name="Line 73"/>
            <p:cNvSpPr>
              <a:spLocks noChangeShapeType="1"/>
            </p:cNvSpPr>
            <p:nvPr/>
          </p:nvSpPr>
          <p:spPr bwMode="auto">
            <a:xfrm>
              <a:off x="23812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0" name="Line 74"/>
            <p:cNvSpPr>
              <a:spLocks noChangeShapeType="1"/>
            </p:cNvSpPr>
            <p:nvPr/>
          </p:nvSpPr>
          <p:spPr bwMode="auto">
            <a:xfrm>
              <a:off x="24479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1" name="Line 75"/>
            <p:cNvSpPr>
              <a:spLocks noChangeShapeType="1"/>
            </p:cNvSpPr>
            <p:nvPr/>
          </p:nvSpPr>
          <p:spPr bwMode="auto">
            <a:xfrm>
              <a:off x="25050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2" name="Line 76"/>
            <p:cNvSpPr>
              <a:spLocks noChangeShapeType="1"/>
            </p:cNvSpPr>
            <p:nvPr/>
          </p:nvSpPr>
          <p:spPr bwMode="auto">
            <a:xfrm>
              <a:off x="26193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3" name="Line 77"/>
            <p:cNvSpPr>
              <a:spLocks noChangeShapeType="1"/>
            </p:cNvSpPr>
            <p:nvPr/>
          </p:nvSpPr>
          <p:spPr bwMode="auto">
            <a:xfrm>
              <a:off x="26860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4" name="Line 78"/>
            <p:cNvSpPr>
              <a:spLocks noChangeShapeType="1"/>
            </p:cNvSpPr>
            <p:nvPr/>
          </p:nvSpPr>
          <p:spPr bwMode="auto">
            <a:xfrm>
              <a:off x="27432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5" name="Line 79"/>
            <p:cNvSpPr>
              <a:spLocks noChangeShapeType="1"/>
            </p:cNvSpPr>
            <p:nvPr/>
          </p:nvSpPr>
          <p:spPr bwMode="auto">
            <a:xfrm>
              <a:off x="2800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6" name="Line 80"/>
            <p:cNvSpPr>
              <a:spLocks noChangeShapeType="1"/>
            </p:cNvSpPr>
            <p:nvPr/>
          </p:nvSpPr>
          <p:spPr bwMode="auto">
            <a:xfrm>
              <a:off x="2914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7" name="Line 81"/>
            <p:cNvSpPr>
              <a:spLocks noChangeShapeType="1"/>
            </p:cNvSpPr>
            <p:nvPr/>
          </p:nvSpPr>
          <p:spPr bwMode="auto">
            <a:xfrm>
              <a:off x="2981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8" name="Line 82"/>
            <p:cNvSpPr>
              <a:spLocks noChangeShapeType="1"/>
            </p:cNvSpPr>
            <p:nvPr/>
          </p:nvSpPr>
          <p:spPr bwMode="auto">
            <a:xfrm>
              <a:off x="3038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9" name="Line 83"/>
            <p:cNvSpPr>
              <a:spLocks noChangeShapeType="1"/>
            </p:cNvSpPr>
            <p:nvPr/>
          </p:nvSpPr>
          <p:spPr bwMode="auto">
            <a:xfrm>
              <a:off x="30956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0" name="Line 84"/>
            <p:cNvSpPr>
              <a:spLocks noChangeShapeType="1"/>
            </p:cNvSpPr>
            <p:nvPr/>
          </p:nvSpPr>
          <p:spPr bwMode="auto">
            <a:xfrm>
              <a:off x="32194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1" name="Line 85"/>
            <p:cNvSpPr>
              <a:spLocks noChangeShapeType="1"/>
            </p:cNvSpPr>
            <p:nvPr/>
          </p:nvSpPr>
          <p:spPr bwMode="auto">
            <a:xfrm>
              <a:off x="32766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2" name="Line 86"/>
            <p:cNvSpPr>
              <a:spLocks noChangeShapeType="1"/>
            </p:cNvSpPr>
            <p:nvPr/>
          </p:nvSpPr>
          <p:spPr bwMode="auto">
            <a:xfrm>
              <a:off x="33337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3" name="Line 87"/>
            <p:cNvSpPr>
              <a:spLocks noChangeShapeType="1"/>
            </p:cNvSpPr>
            <p:nvPr/>
          </p:nvSpPr>
          <p:spPr bwMode="auto">
            <a:xfrm>
              <a:off x="33909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4" name="Line 88"/>
            <p:cNvSpPr>
              <a:spLocks noChangeShapeType="1"/>
            </p:cNvSpPr>
            <p:nvPr/>
          </p:nvSpPr>
          <p:spPr bwMode="auto">
            <a:xfrm>
              <a:off x="35147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5" name="Line 89"/>
            <p:cNvSpPr>
              <a:spLocks noChangeShapeType="1"/>
            </p:cNvSpPr>
            <p:nvPr/>
          </p:nvSpPr>
          <p:spPr bwMode="auto">
            <a:xfrm>
              <a:off x="35718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6" name="Line 90"/>
            <p:cNvSpPr>
              <a:spLocks noChangeShapeType="1"/>
            </p:cNvSpPr>
            <p:nvPr/>
          </p:nvSpPr>
          <p:spPr bwMode="auto">
            <a:xfrm>
              <a:off x="36290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7" name="Line 91"/>
            <p:cNvSpPr>
              <a:spLocks noChangeShapeType="1"/>
            </p:cNvSpPr>
            <p:nvPr/>
          </p:nvSpPr>
          <p:spPr bwMode="auto">
            <a:xfrm>
              <a:off x="3686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8" name="Line 92"/>
            <p:cNvSpPr>
              <a:spLocks noChangeShapeType="1"/>
            </p:cNvSpPr>
            <p:nvPr/>
          </p:nvSpPr>
          <p:spPr bwMode="auto">
            <a:xfrm>
              <a:off x="3810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9" name="Line 93"/>
            <p:cNvSpPr>
              <a:spLocks noChangeShapeType="1"/>
            </p:cNvSpPr>
            <p:nvPr/>
          </p:nvSpPr>
          <p:spPr bwMode="auto">
            <a:xfrm>
              <a:off x="3867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0" name="Line 94"/>
            <p:cNvSpPr>
              <a:spLocks noChangeShapeType="1"/>
            </p:cNvSpPr>
            <p:nvPr/>
          </p:nvSpPr>
          <p:spPr bwMode="auto">
            <a:xfrm>
              <a:off x="39243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1" name="Line 95"/>
            <p:cNvSpPr>
              <a:spLocks noChangeShapeType="1"/>
            </p:cNvSpPr>
            <p:nvPr/>
          </p:nvSpPr>
          <p:spPr bwMode="auto">
            <a:xfrm>
              <a:off x="3990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2" name="Line 96"/>
            <p:cNvSpPr>
              <a:spLocks noChangeShapeType="1"/>
            </p:cNvSpPr>
            <p:nvPr/>
          </p:nvSpPr>
          <p:spPr bwMode="auto">
            <a:xfrm>
              <a:off x="41052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3" name="Line 97"/>
            <p:cNvSpPr>
              <a:spLocks noChangeShapeType="1"/>
            </p:cNvSpPr>
            <p:nvPr/>
          </p:nvSpPr>
          <p:spPr bwMode="auto">
            <a:xfrm>
              <a:off x="41624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4" name="Line 98"/>
            <p:cNvSpPr>
              <a:spLocks noChangeShapeType="1"/>
            </p:cNvSpPr>
            <p:nvPr/>
          </p:nvSpPr>
          <p:spPr bwMode="auto">
            <a:xfrm>
              <a:off x="42195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5" name="Line 99"/>
            <p:cNvSpPr>
              <a:spLocks noChangeShapeType="1"/>
            </p:cNvSpPr>
            <p:nvPr/>
          </p:nvSpPr>
          <p:spPr bwMode="auto">
            <a:xfrm>
              <a:off x="42862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6" name="Line 100"/>
            <p:cNvSpPr>
              <a:spLocks noChangeShapeType="1"/>
            </p:cNvSpPr>
            <p:nvPr/>
          </p:nvSpPr>
          <p:spPr bwMode="auto">
            <a:xfrm>
              <a:off x="44005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7" name="Line 101"/>
            <p:cNvSpPr>
              <a:spLocks noChangeShapeType="1"/>
            </p:cNvSpPr>
            <p:nvPr/>
          </p:nvSpPr>
          <p:spPr bwMode="auto">
            <a:xfrm>
              <a:off x="44577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8" name="Line 102"/>
            <p:cNvSpPr>
              <a:spLocks noChangeShapeType="1"/>
            </p:cNvSpPr>
            <p:nvPr/>
          </p:nvSpPr>
          <p:spPr bwMode="auto">
            <a:xfrm>
              <a:off x="45243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9" name="Line 103"/>
            <p:cNvSpPr>
              <a:spLocks noChangeShapeType="1"/>
            </p:cNvSpPr>
            <p:nvPr/>
          </p:nvSpPr>
          <p:spPr bwMode="auto">
            <a:xfrm>
              <a:off x="45815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0" name="Line 104"/>
            <p:cNvSpPr>
              <a:spLocks noChangeShapeType="1"/>
            </p:cNvSpPr>
            <p:nvPr/>
          </p:nvSpPr>
          <p:spPr bwMode="auto">
            <a:xfrm>
              <a:off x="4695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1" name="Line 105"/>
            <p:cNvSpPr>
              <a:spLocks noChangeShapeType="1"/>
            </p:cNvSpPr>
            <p:nvPr/>
          </p:nvSpPr>
          <p:spPr bwMode="auto">
            <a:xfrm>
              <a:off x="4762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2" name="Line 106"/>
            <p:cNvSpPr>
              <a:spLocks noChangeShapeType="1"/>
            </p:cNvSpPr>
            <p:nvPr/>
          </p:nvSpPr>
          <p:spPr bwMode="auto">
            <a:xfrm>
              <a:off x="4819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3" name="Line 107"/>
            <p:cNvSpPr>
              <a:spLocks noChangeShapeType="1"/>
            </p:cNvSpPr>
            <p:nvPr/>
          </p:nvSpPr>
          <p:spPr bwMode="auto">
            <a:xfrm>
              <a:off x="4876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4" name="Line 108"/>
            <p:cNvSpPr>
              <a:spLocks noChangeShapeType="1"/>
            </p:cNvSpPr>
            <p:nvPr/>
          </p:nvSpPr>
          <p:spPr bwMode="auto">
            <a:xfrm>
              <a:off x="49911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5" name="Line 109"/>
            <p:cNvSpPr>
              <a:spLocks noChangeShapeType="1"/>
            </p:cNvSpPr>
            <p:nvPr/>
          </p:nvSpPr>
          <p:spPr bwMode="auto">
            <a:xfrm>
              <a:off x="50577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6" name="Line 110"/>
            <p:cNvSpPr>
              <a:spLocks noChangeShapeType="1"/>
            </p:cNvSpPr>
            <p:nvPr/>
          </p:nvSpPr>
          <p:spPr bwMode="auto">
            <a:xfrm>
              <a:off x="51149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7" name="Line 111"/>
            <p:cNvSpPr>
              <a:spLocks noChangeShapeType="1"/>
            </p:cNvSpPr>
            <p:nvPr/>
          </p:nvSpPr>
          <p:spPr bwMode="auto">
            <a:xfrm>
              <a:off x="51720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8" name="Line 112"/>
            <p:cNvSpPr>
              <a:spLocks noChangeShapeType="1"/>
            </p:cNvSpPr>
            <p:nvPr/>
          </p:nvSpPr>
          <p:spPr bwMode="auto">
            <a:xfrm>
              <a:off x="52959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9" name="Line 113"/>
            <p:cNvSpPr>
              <a:spLocks noChangeShapeType="1"/>
            </p:cNvSpPr>
            <p:nvPr/>
          </p:nvSpPr>
          <p:spPr bwMode="auto">
            <a:xfrm>
              <a:off x="53530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0" name="Line 114"/>
            <p:cNvSpPr>
              <a:spLocks noChangeShapeType="1"/>
            </p:cNvSpPr>
            <p:nvPr/>
          </p:nvSpPr>
          <p:spPr bwMode="auto">
            <a:xfrm>
              <a:off x="54102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1" name="Line 115"/>
            <p:cNvSpPr>
              <a:spLocks noChangeShapeType="1"/>
            </p:cNvSpPr>
            <p:nvPr/>
          </p:nvSpPr>
          <p:spPr bwMode="auto">
            <a:xfrm>
              <a:off x="5467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2" name="Line 116"/>
            <p:cNvSpPr>
              <a:spLocks noChangeShapeType="1"/>
            </p:cNvSpPr>
            <p:nvPr/>
          </p:nvSpPr>
          <p:spPr bwMode="auto">
            <a:xfrm>
              <a:off x="5591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3" name="Line 117"/>
            <p:cNvSpPr>
              <a:spLocks noChangeShapeType="1"/>
            </p:cNvSpPr>
            <p:nvPr/>
          </p:nvSpPr>
          <p:spPr bwMode="auto">
            <a:xfrm>
              <a:off x="5648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4" name="Line 118"/>
            <p:cNvSpPr>
              <a:spLocks noChangeShapeType="1"/>
            </p:cNvSpPr>
            <p:nvPr/>
          </p:nvSpPr>
          <p:spPr bwMode="auto">
            <a:xfrm>
              <a:off x="57054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5" name="Line 119"/>
            <p:cNvSpPr>
              <a:spLocks noChangeShapeType="1"/>
            </p:cNvSpPr>
            <p:nvPr/>
          </p:nvSpPr>
          <p:spPr bwMode="auto">
            <a:xfrm>
              <a:off x="57626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6" name="Line 120"/>
            <p:cNvSpPr>
              <a:spLocks noChangeShapeType="1"/>
            </p:cNvSpPr>
            <p:nvPr/>
          </p:nvSpPr>
          <p:spPr bwMode="auto">
            <a:xfrm>
              <a:off x="58864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7" name="Line 121"/>
            <p:cNvSpPr>
              <a:spLocks noChangeShapeType="1"/>
            </p:cNvSpPr>
            <p:nvPr/>
          </p:nvSpPr>
          <p:spPr bwMode="auto">
            <a:xfrm>
              <a:off x="59436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8" name="Line 122"/>
            <p:cNvSpPr>
              <a:spLocks noChangeShapeType="1"/>
            </p:cNvSpPr>
            <p:nvPr/>
          </p:nvSpPr>
          <p:spPr bwMode="auto">
            <a:xfrm>
              <a:off x="60007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9" name="Line 123"/>
            <p:cNvSpPr>
              <a:spLocks noChangeShapeType="1"/>
            </p:cNvSpPr>
            <p:nvPr/>
          </p:nvSpPr>
          <p:spPr bwMode="auto">
            <a:xfrm>
              <a:off x="60674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0" name="Line 124"/>
            <p:cNvSpPr>
              <a:spLocks noChangeShapeType="1"/>
            </p:cNvSpPr>
            <p:nvPr/>
          </p:nvSpPr>
          <p:spPr bwMode="auto">
            <a:xfrm>
              <a:off x="61817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1" name="Line 125"/>
            <p:cNvSpPr>
              <a:spLocks noChangeShapeType="1"/>
            </p:cNvSpPr>
            <p:nvPr/>
          </p:nvSpPr>
          <p:spPr bwMode="auto">
            <a:xfrm>
              <a:off x="62388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2" name="Line 126"/>
            <p:cNvSpPr>
              <a:spLocks noChangeShapeType="1"/>
            </p:cNvSpPr>
            <p:nvPr/>
          </p:nvSpPr>
          <p:spPr bwMode="auto">
            <a:xfrm>
              <a:off x="63055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3" name="Line 127"/>
            <p:cNvSpPr>
              <a:spLocks noChangeShapeType="1"/>
            </p:cNvSpPr>
            <p:nvPr/>
          </p:nvSpPr>
          <p:spPr bwMode="auto">
            <a:xfrm>
              <a:off x="63627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4" name="Line 128"/>
            <p:cNvSpPr>
              <a:spLocks noChangeShapeType="1"/>
            </p:cNvSpPr>
            <p:nvPr/>
          </p:nvSpPr>
          <p:spPr bwMode="auto">
            <a:xfrm>
              <a:off x="6477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5" name="Line 129"/>
            <p:cNvSpPr>
              <a:spLocks noChangeShapeType="1"/>
            </p:cNvSpPr>
            <p:nvPr/>
          </p:nvSpPr>
          <p:spPr bwMode="auto">
            <a:xfrm>
              <a:off x="6534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6" name="Line 130"/>
            <p:cNvSpPr>
              <a:spLocks noChangeShapeType="1"/>
            </p:cNvSpPr>
            <p:nvPr/>
          </p:nvSpPr>
          <p:spPr bwMode="auto">
            <a:xfrm>
              <a:off x="6600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7" name="Line 131"/>
            <p:cNvSpPr>
              <a:spLocks noChangeShapeType="1"/>
            </p:cNvSpPr>
            <p:nvPr/>
          </p:nvSpPr>
          <p:spPr bwMode="auto">
            <a:xfrm>
              <a:off x="6657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8" name="Line 132"/>
            <p:cNvSpPr>
              <a:spLocks noChangeShapeType="1"/>
            </p:cNvSpPr>
            <p:nvPr/>
          </p:nvSpPr>
          <p:spPr bwMode="auto">
            <a:xfrm>
              <a:off x="67722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9" name="Line 133"/>
            <p:cNvSpPr>
              <a:spLocks noChangeShapeType="1"/>
            </p:cNvSpPr>
            <p:nvPr/>
          </p:nvSpPr>
          <p:spPr bwMode="auto">
            <a:xfrm>
              <a:off x="68389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0" name="Line 134"/>
            <p:cNvSpPr>
              <a:spLocks noChangeShapeType="1"/>
            </p:cNvSpPr>
            <p:nvPr/>
          </p:nvSpPr>
          <p:spPr bwMode="auto">
            <a:xfrm>
              <a:off x="68961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1" name="Line 135"/>
            <p:cNvSpPr>
              <a:spLocks noChangeShapeType="1"/>
            </p:cNvSpPr>
            <p:nvPr/>
          </p:nvSpPr>
          <p:spPr bwMode="auto">
            <a:xfrm>
              <a:off x="69532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2" name="Line 136"/>
            <p:cNvSpPr>
              <a:spLocks noChangeShapeType="1"/>
            </p:cNvSpPr>
            <p:nvPr/>
          </p:nvSpPr>
          <p:spPr bwMode="auto">
            <a:xfrm>
              <a:off x="70770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3" name="Line 137"/>
            <p:cNvSpPr>
              <a:spLocks noChangeShapeType="1"/>
            </p:cNvSpPr>
            <p:nvPr/>
          </p:nvSpPr>
          <p:spPr bwMode="auto">
            <a:xfrm>
              <a:off x="71342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4" name="Line 138"/>
            <p:cNvSpPr>
              <a:spLocks noChangeShapeType="1"/>
            </p:cNvSpPr>
            <p:nvPr/>
          </p:nvSpPr>
          <p:spPr bwMode="auto">
            <a:xfrm>
              <a:off x="71913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5" name="Line 139"/>
            <p:cNvSpPr>
              <a:spLocks noChangeShapeType="1"/>
            </p:cNvSpPr>
            <p:nvPr/>
          </p:nvSpPr>
          <p:spPr bwMode="auto">
            <a:xfrm>
              <a:off x="72485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6" name="Line 140"/>
            <p:cNvSpPr>
              <a:spLocks noChangeShapeType="1"/>
            </p:cNvSpPr>
            <p:nvPr/>
          </p:nvSpPr>
          <p:spPr bwMode="auto">
            <a:xfrm>
              <a:off x="73723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7" name="Line 141"/>
            <p:cNvSpPr>
              <a:spLocks noChangeShapeType="1"/>
            </p:cNvSpPr>
            <p:nvPr/>
          </p:nvSpPr>
          <p:spPr bwMode="auto">
            <a:xfrm>
              <a:off x="74295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8" name="Line 142"/>
            <p:cNvSpPr>
              <a:spLocks noChangeShapeType="1"/>
            </p:cNvSpPr>
            <p:nvPr/>
          </p:nvSpPr>
          <p:spPr bwMode="auto">
            <a:xfrm>
              <a:off x="74866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9" name="Line 143"/>
            <p:cNvSpPr>
              <a:spLocks noChangeShapeType="1"/>
            </p:cNvSpPr>
            <p:nvPr/>
          </p:nvSpPr>
          <p:spPr bwMode="auto">
            <a:xfrm>
              <a:off x="75438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0" name="Line 144"/>
            <p:cNvSpPr>
              <a:spLocks noChangeShapeType="1"/>
            </p:cNvSpPr>
            <p:nvPr/>
          </p:nvSpPr>
          <p:spPr bwMode="auto">
            <a:xfrm>
              <a:off x="76676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1" name="Line 145"/>
            <p:cNvSpPr>
              <a:spLocks noChangeShapeType="1"/>
            </p:cNvSpPr>
            <p:nvPr/>
          </p:nvSpPr>
          <p:spPr bwMode="auto">
            <a:xfrm>
              <a:off x="77247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2" name="Line 146"/>
            <p:cNvSpPr>
              <a:spLocks noChangeShapeType="1"/>
            </p:cNvSpPr>
            <p:nvPr/>
          </p:nvSpPr>
          <p:spPr bwMode="auto">
            <a:xfrm>
              <a:off x="77819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3" name="Line 147"/>
            <p:cNvSpPr>
              <a:spLocks noChangeShapeType="1"/>
            </p:cNvSpPr>
            <p:nvPr/>
          </p:nvSpPr>
          <p:spPr bwMode="auto">
            <a:xfrm>
              <a:off x="78486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4" name="Line 148"/>
            <p:cNvSpPr>
              <a:spLocks noChangeShapeType="1"/>
            </p:cNvSpPr>
            <p:nvPr/>
          </p:nvSpPr>
          <p:spPr bwMode="auto">
            <a:xfrm>
              <a:off x="79629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5" name="Line 149"/>
            <p:cNvSpPr>
              <a:spLocks noChangeShapeType="1"/>
            </p:cNvSpPr>
            <p:nvPr/>
          </p:nvSpPr>
          <p:spPr bwMode="auto">
            <a:xfrm>
              <a:off x="80200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6" name="Line 150"/>
            <p:cNvSpPr>
              <a:spLocks noChangeShapeType="1"/>
            </p:cNvSpPr>
            <p:nvPr/>
          </p:nvSpPr>
          <p:spPr bwMode="auto">
            <a:xfrm>
              <a:off x="80772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7" name="Line 151"/>
            <p:cNvSpPr>
              <a:spLocks noChangeShapeType="1"/>
            </p:cNvSpPr>
            <p:nvPr/>
          </p:nvSpPr>
          <p:spPr bwMode="auto">
            <a:xfrm>
              <a:off x="81438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8" name="Line 152"/>
            <p:cNvSpPr>
              <a:spLocks noChangeShapeType="1"/>
            </p:cNvSpPr>
            <p:nvPr/>
          </p:nvSpPr>
          <p:spPr bwMode="auto">
            <a:xfrm>
              <a:off x="82581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9" name="Line 153"/>
            <p:cNvSpPr>
              <a:spLocks noChangeShapeType="1"/>
            </p:cNvSpPr>
            <p:nvPr/>
          </p:nvSpPr>
          <p:spPr bwMode="auto">
            <a:xfrm>
              <a:off x="83153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0" name="Line 154"/>
            <p:cNvSpPr>
              <a:spLocks noChangeShapeType="1"/>
            </p:cNvSpPr>
            <p:nvPr/>
          </p:nvSpPr>
          <p:spPr bwMode="auto">
            <a:xfrm>
              <a:off x="83820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1" name="Line 155"/>
            <p:cNvSpPr>
              <a:spLocks noChangeShapeType="1"/>
            </p:cNvSpPr>
            <p:nvPr/>
          </p:nvSpPr>
          <p:spPr bwMode="auto">
            <a:xfrm>
              <a:off x="84391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2" name="Line 156"/>
            <p:cNvSpPr>
              <a:spLocks noChangeShapeType="1"/>
            </p:cNvSpPr>
            <p:nvPr/>
          </p:nvSpPr>
          <p:spPr bwMode="auto">
            <a:xfrm>
              <a:off x="85534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3" name="Line 157"/>
            <p:cNvSpPr>
              <a:spLocks noChangeShapeType="1"/>
            </p:cNvSpPr>
            <p:nvPr/>
          </p:nvSpPr>
          <p:spPr bwMode="auto">
            <a:xfrm>
              <a:off x="86201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4" name="Line 158"/>
            <p:cNvSpPr>
              <a:spLocks noChangeShapeType="1"/>
            </p:cNvSpPr>
            <p:nvPr/>
          </p:nvSpPr>
          <p:spPr bwMode="auto">
            <a:xfrm>
              <a:off x="86772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5" name="Line 159"/>
            <p:cNvSpPr>
              <a:spLocks noChangeShapeType="1"/>
            </p:cNvSpPr>
            <p:nvPr/>
          </p:nvSpPr>
          <p:spPr bwMode="auto">
            <a:xfrm>
              <a:off x="87344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6" name="Line 160"/>
            <p:cNvSpPr>
              <a:spLocks noChangeShapeType="1"/>
            </p:cNvSpPr>
            <p:nvPr/>
          </p:nvSpPr>
          <p:spPr bwMode="auto">
            <a:xfrm>
              <a:off x="88487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7" name="Line 161"/>
            <p:cNvSpPr>
              <a:spLocks noChangeShapeType="1"/>
            </p:cNvSpPr>
            <p:nvPr/>
          </p:nvSpPr>
          <p:spPr bwMode="auto">
            <a:xfrm>
              <a:off x="89154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8" name="Line 162"/>
            <p:cNvSpPr>
              <a:spLocks noChangeShapeType="1"/>
            </p:cNvSpPr>
            <p:nvPr/>
          </p:nvSpPr>
          <p:spPr bwMode="auto">
            <a:xfrm>
              <a:off x="897255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9" name="Line 163"/>
            <p:cNvSpPr>
              <a:spLocks noChangeShapeType="1"/>
            </p:cNvSpPr>
            <p:nvPr/>
          </p:nvSpPr>
          <p:spPr bwMode="auto">
            <a:xfrm>
              <a:off x="9029700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0" name="Line 164"/>
            <p:cNvSpPr>
              <a:spLocks noChangeShapeType="1"/>
            </p:cNvSpPr>
            <p:nvPr/>
          </p:nvSpPr>
          <p:spPr bwMode="auto">
            <a:xfrm>
              <a:off x="91535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1" name="Line 165"/>
            <p:cNvSpPr>
              <a:spLocks noChangeShapeType="1"/>
            </p:cNvSpPr>
            <p:nvPr/>
          </p:nvSpPr>
          <p:spPr bwMode="auto">
            <a:xfrm>
              <a:off x="92106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2" name="Line 166"/>
            <p:cNvSpPr>
              <a:spLocks noChangeShapeType="1"/>
            </p:cNvSpPr>
            <p:nvPr/>
          </p:nvSpPr>
          <p:spPr bwMode="auto">
            <a:xfrm>
              <a:off x="926782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3" name="Line 167"/>
            <p:cNvSpPr>
              <a:spLocks noChangeShapeType="1"/>
            </p:cNvSpPr>
            <p:nvPr/>
          </p:nvSpPr>
          <p:spPr bwMode="auto">
            <a:xfrm>
              <a:off x="9324975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4" name="Line 168"/>
            <p:cNvSpPr>
              <a:spLocks noChangeShapeType="1"/>
            </p:cNvSpPr>
            <p:nvPr/>
          </p:nvSpPr>
          <p:spPr bwMode="auto">
            <a:xfrm>
              <a:off x="107632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5" name="Rectangle 169"/>
            <p:cNvSpPr>
              <a:spLocks noChangeArrowheads="1"/>
            </p:cNvSpPr>
            <p:nvPr/>
          </p:nvSpPr>
          <p:spPr bwMode="auto">
            <a:xfrm>
              <a:off x="919163" y="6008688"/>
              <a:ext cx="4404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36" name="Line 170"/>
            <p:cNvSpPr>
              <a:spLocks noChangeShapeType="1"/>
            </p:cNvSpPr>
            <p:nvPr/>
          </p:nvSpPr>
          <p:spPr bwMode="auto">
            <a:xfrm>
              <a:off x="226695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7" name="Rectangle 171"/>
            <p:cNvSpPr>
              <a:spLocks noChangeArrowheads="1"/>
            </p:cNvSpPr>
            <p:nvPr/>
          </p:nvSpPr>
          <p:spPr bwMode="auto">
            <a:xfrm>
              <a:off x="2109788" y="6008688"/>
              <a:ext cx="4404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38" name="Line 172"/>
            <p:cNvSpPr>
              <a:spLocks noChangeShapeType="1"/>
            </p:cNvSpPr>
            <p:nvPr/>
          </p:nvSpPr>
          <p:spPr bwMode="auto">
            <a:xfrm>
              <a:off x="344805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9" name="Rectangle 173"/>
            <p:cNvSpPr>
              <a:spLocks noChangeArrowheads="1"/>
            </p:cNvSpPr>
            <p:nvPr/>
          </p:nvSpPr>
          <p:spPr bwMode="auto">
            <a:xfrm>
              <a:off x="3290888" y="6008688"/>
              <a:ext cx="4404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40" name="Line 174"/>
            <p:cNvSpPr>
              <a:spLocks noChangeShapeType="1"/>
            </p:cNvSpPr>
            <p:nvPr/>
          </p:nvSpPr>
          <p:spPr bwMode="auto">
            <a:xfrm>
              <a:off x="463867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1" name="Rectangle 175"/>
            <p:cNvSpPr>
              <a:spLocks noChangeArrowheads="1"/>
            </p:cNvSpPr>
            <p:nvPr/>
          </p:nvSpPr>
          <p:spPr bwMode="auto">
            <a:xfrm>
              <a:off x="4438648" y="6008688"/>
              <a:ext cx="5872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42" name="Line 176"/>
            <p:cNvSpPr>
              <a:spLocks noChangeShapeType="1"/>
            </p:cNvSpPr>
            <p:nvPr/>
          </p:nvSpPr>
          <p:spPr bwMode="auto">
            <a:xfrm>
              <a:off x="582930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3" name="Rectangle 177"/>
            <p:cNvSpPr>
              <a:spLocks noChangeArrowheads="1"/>
            </p:cNvSpPr>
            <p:nvPr/>
          </p:nvSpPr>
          <p:spPr bwMode="auto">
            <a:xfrm>
              <a:off x="5629276" y="6008688"/>
              <a:ext cx="5872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44" name="Line 178"/>
            <p:cNvSpPr>
              <a:spLocks noChangeShapeType="1"/>
            </p:cNvSpPr>
            <p:nvPr/>
          </p:nvSpPr>
          <p:spPr bwMode="auto">
            <a:xfrm>
              <a:off x="701040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5" name="Rectangle 179"/>
            <p:cNvSpPr>
              <a:spLocks noChangeArrowheads="1"/>
            </p:cNvSpPr>
            <p:nvPr/>
          </p:nvSpPr>
          <p:spPr bwMode="auto">
            <a:xfrm>
              <a:off x="6810375" y="6008688"/>
              <a:ext cx="5872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1400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46" name="Line 180"/>
            <p:cNvSpPr>
              <a:spLocks noChangeShapeType="1"/>
            </p:cNvSpPr>
            <p:nvPr/>
          </p:nvSpPr>
          <p:spPr bwMode="auto">
            <a:xfrm>
              <a:off x="8201025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7" name="Rectangle 181"/>
            <p:cNvSpPr>
              <a:spLocks noChangeArrowheads="1"/>
            </p:cNvSpPr>
            <p:nvPr/>
          </p:nvSpPr>
          <p:spPr bwMode="auto">
            <a:xfrm>
              <a:off x="8000999" y="6008688"/>
              <a:ext cx="5872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48" name="Line 182"/>
            <p:cNvSpPr>
              <a:spLocks noChangeShapeType="1"/>
            </p:cNvSpPr>
            <p:nvPr/>
          </p:nvSpPr>
          <p:spPr bwMode="auto">
            <a:xfrm>
              <a:off x="9391650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9" name="Rectangle 183"/>
            <p:cNvSpPr>
              <a:spLocks noChangeArrowheads="1"/>
            </p:cNvSpPr>
            <p:nvPr/>
          </p:nvSpPr>
          <p:spPr bwMode="auto">
            <a:xfrm>
              <a:off x="9191625" y="6008688"/>
              <a:ext cx="5872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1800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50" name="Rectangle 184"/>
            <p:cNvSpPr>
              <a:spLocks noChangeArrowheads="1"/>
            </p:cNvSpPr>
            <p:nvPr/>
          </p:nvSpPr>
          <p:spPr bwMode="auto">
            <a:xfrm>
              <a:off x="4586288" y="6208713"/>
              <a:ext cx="440403" cy="267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m/z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39" name="Freeform 250"/>
            <p:cNvSpPr>
              <a:spLocks/>
            </p:cNvSpPr>
            <p:nvPr/>
          </p:nvSpPr>
          <p:spPr bwMode="auto">
            <a:xfrm>
              <a:off x="104775" y="1141413"/>
              <a:ext cx="9286875" cy="4762500"/>
            </a:xfrm>
            <a:custGeom>
              <a:avLst/>
              <a:gdLst>
                <a:gd name="T0" fmla="*/ 15 w 975"/>
                <a:gd name="T1" fmla="*/ 500 h 500"/>
                <a:gd name="T2" fmla="*/ 30 w 975"/>
                <a:gd name="T3" fmla="*/ 500 h 500"/>
                <a:gd name="T4" fmla="*/ 46 w 975"/>
                <a:gd name="T5" fmla="*/ 500 h 500"/>
                <a:gd name="T6" fmla="*/ 61 w 975"/>
                <a:gd name="T7" fmla="*/ 500 h 500"/>
                <a:gd name="T8" fmla="*/ 77 w 975"/>
                <a:gd name="T9" fmla="*/ 500 h 500"/>
                <a:gd name="T10" fmla="*/ 92 w 975"/>
                <a:gd name="T11" fmla="*/ 500 h 500"/>
                <a:gd name="T12" fmla="*/ 108 w 975"/>
                <a:gd name="T13" fmla="*/ 500 h 500"/>
                <a:gd name="T14" fmla="*/ 123 w 975"/>
                <a:gd name="T15" fmla="*/ 500 h 500"/>
                <a:gd name="T16" fmla="*/ 139 w 975"/>
                <a:gd name="T17" fmla="*/ 500 h 500"/>
                <a:gd name="T18" fmla="*/ 154 w 975"/>
                <a:gd name="T19" fmla="*/ 500 h 500"/>
                <a:gd name="T20" fmla="*/ 170 w 975"/>
                <a:gd name="T21" fmla="*/ 500 h 500"/>
                <a:gd name="T22" fmla="*/ 185 w 975"/>
                <a:gd name="T23" fmla="*/ 500 h 500"/>
                <a:gd name="T24" fmla="*/ 201 w 975"/>
                <a:gd name="T25" fmla="*/ 500 h 500"/>
                <a:gd name="T26" fmla="*/ 216 w 975"/>
                <a:gd name="T27" fmla="*/ 500 h 500"/>
                <a:gd name="T28" fmla="*/ 232 w 975"/>
                <a:gd name="T29" fmla="*/ 500 h 500"/>
                <a:gd name="T30" fmla="*/ 247 w 975"/>
                <a:gd name="T31" fmla="*/ 500 h 500"/>
                <a:gd name="T32" fmla="*/ 263 w 975"/>
                <a:gd name="T33" fmla="*/ 499 h 500"/>
                <a:gd name="T34" fmla="*/ 278 w 975"/>
                <a:gd name="T35" fmla="*/ 500 h 500"/>
                <a:gd name="T36" fmla="*/ 294 w 975"/>
                <a:gd name="T37" fmla="*/ 500 h 500"/>
                <a:gd name="T38" fmla="*/ 309 w 975"/>
                <a:gd name="T39" fmla="*/ 500 h 500"/>
                <a:gd name="T40" fmla="*/ 325 w 975"/>
                <a:gd name="T41" fmla="*/ 500 h 500"/>
                <a:gd name="T42" fmla="*/ 340 w 975"/>
                <a:gd name="T43" fmla="*/ 500 h 500"/>
                <a:gd name="T44" fmla="*/ 356 w 975"/>
                <a:gd name="T45" fmla="*/ 500 h 500"/>
                <a:gd name="T46" fmla="*/ 371 w 975"/>
                <a:gd name="T47" fmla="*/ 500 h 500"/>
                <a:gd name="T48" fmla="*/ 387 w 975"/>
                <a:gd name="T49" fmla="*/ 500 h 500"/>
                <a:gd name="T50" fmla="*/ 402 w 975"/>
                <a:gd name="T51" fmla="*/ 500 h 500"/>
                <a:gd name="T52" fmla="*/ 418 w 975"/>
                <a:gd name="T53" fmla="*/ 496 h 500"/>
                <a:gd name="T54" fmla="*/ 433 w 975"/>
                <a:gd name="T55" fmla="*/ 500 h 500"/>
                <a:gd name="T56" fmla="*/ 449 w 975"/>
                <a:gd name="T57" fmla="*/ 500 h 500"/>
                <a:gd name="T58" fmla="*/ 464 w 975"/>
                <a:gd name="T59" fmla="*/ 500 h 500"/>
                <a:gd name="T60" fmla="*/ 480 w 975"/>
                <a:gd name="T61" fmla="*/ 500 h 500"/>
                <a:gd name="T62" fmla="*/ 495 w 975"/>
                <a:gd name="T63" fmla="*/ 500 h 500"/>
                <a:gd name="T64" fmla="*/ 511 w 975"/>
                <a:gd name="T65" fmla="*/ 500 h 500"/>
                <a:gd name="T66" fmla="*/ 526 w 975"/>
                <a:gd name="T67" fmla="*/ 500 h 500"/>
                <a:gd name="T68" fmla="*/ 542 w 975"/>
                <a:gd name="T69" fmla="*/ 500 h 500"/>
                <a:gd name="T70" fmla="*/ 557 w 975"/>
                <a:gd name="T71" fmla="*/ 499 h 500"/>
                <a:gd name="T72" fmla="*/ 573 w 975"/>
                <a:gd name="T73" fmla="*/ 500 h 500"/>
                <a:gd name="T74" fmla="*/ 588 w 975"/>
                <a:gd name="T75" fmla="*/ 500 h 500"/>
                <a:gd name="T76" fmla="*/ 604 w 975"/>
                <a:gd name="T77" fmla="*/ 500 h 500"/>
                <a:gd name="T78" fmla="*/ 619 w 975"/>
                <a:gd name="T79" fmla="*/ 500 h 500"/>
                <a:gd name="T80" fmla="*/ 635 w 975"/>
                <a:gd name="T81" fmla="*/ 500 h 500"/>
                <a:gd name="T82" fmla="*/ 650 w 975"/>
                <a:gd name="T83" fmla="*/ 500 h 500"/>
                <a:gd name="T84" fmla="*/ 666 w 975"/>
                <a:gd name="T85" fmla="*/ 500 h 500"/>
                <a:gd name="T86" fmla="*/ 681 w 975"/>
                <a:gd name="T87" fmla="*/ 500 h 500"/>
                <a:gd name="T88" fmla="*/ 697 w 975"/>
                <a:gd name="T89" fmla="*/ 500 h 500"/>
                <a:gd name="T90" fmla="*/ 712 w 975"/>
                <a:gd name="T91" fmla="*/ 500 h 500"/>
                <a:gd name="T92" fmla="*/ 728 w 975"/>
                <a:gd name="T93" fmla="*/ 500 h 500"/>
                <a:gd name="T94" fmla="*/ 743 w 975"/>
                <a:gd name="T95" fmla="*/ 500 h 500"/>
                <a:gd name="T96" fmla="*/ 759 w 975"/>
                <a:gd name="T97" fmla="*/ 500 h 500"/>
                <a:gd name="T98" fmla="*/ 774 w 975"/>
                <a:gd name="T99" fmla="*/ 500 h 500"/>
                <a:gd name="T100" fmla="*/ 790 w 975"/>
                <a:gd name="T101" fmla="*/ 497 h 500"/>
                <a:gd name="T102" fmla="*/ 805 w 975"/>
                <a:gd name="T103" fmla="*/ 499 h 500"/>
                <a:gd name="T104" fmla="*/ 821 w 975"/>
                <a:gd name="T105" fmla="*/ 500 h 500"/>
                <a:gd name="T106" fmla="*/ 836 w 975"/>
                <a:gd name="T107" fmla="*/ 500 h 500"/>
                <a:gd name="T108" fmla="*/ 852 w 975"/>
                <a:gd name="T109" fmla="*/ 500 h 500"/>
                <a:gd name="T110" fmla="*/ 867 w 975"/>
                <a:gd name="T111" fmla="*/ 500 h 500"/>
                <a:gd name="T112" fmla="*/ 883 w 975"/>
                <a:gd name="T113" fmla="*/ 500 h 500"/>
                <a:gd name="T114" fmla="*/ 898 w 975"/>
                <a:gd name="T115" fmla="*/ 498 h 500"/>
                <a:gd name="T116" fmla="*/ 914 w 975"/>
                <a:gd name="T117" fmla="*/ 500 h 500"/>
                <a:gd name="T118" fmla="*/ 929 w 975"/>
                <a:gd name="T119" fmla="*/ 500 h 500"/>
                <a:gd name="T120" fmla="*/ 945 w 975"/>
                <a:gd name="T121" fmla="*/ 500 h 500"/>
                <a:gd name="T122" fmla="*/ 960 w 975"/>
                <a:gd name="T123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5" h="500">
                  <a:moveTo>
                    <a:pt x="0" y="500"/>
                  </a:moveTo>
                  <a:lnTo>
                    <a:pt x="0" y="500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2" y="500"/>
                  </a:lnTo>
                  <a:lnTo>
                    <a:pt x="2" y="500"/>
                  </a:lnTo>
                  <a:lnTo>
                    <a:pt x="3" y="500"/>
                  </a:lnTo>
                  <a:lnTo>
                    <a:pt x="3" y="500"/>
                  </a:lnTo>
                  <a:lnTo>
                    <a:pt x="4" y="500"/>
                  </a:lnTo>
                  <a:lnTo>
                    <a:pt x="4" y="500"/>
                  </a:lnTo>
                  <a:lnTo>
                    <a:pt x="5" y="500"/>
                  </a:lnTo>
                  <a:lnTo>
                    <a:pt x="5" y="500"/>
                  </a:lnTo>
                  <a:lnTo>
                    <a:pt x="6" y="500"/>
                  </a:lnTo>
                  <a:lnTo>
                    <a:pt x="6" y="500"/>
                  </a:lnTo>
                  <a:lnTo>
                    <a:pt x="7" y="500"/>
                  </a:lnTo>
                  <a:lnTo>
                    <a:pt x="7" y="500"/>
                  </a:lnTo>
                  <a:lnTo>
                    <a:pt x="8" y="500"/>
                  </a:lnTo>
                  <a:lnTo>
                    <a:pt x="8" y="500"/>
                  </a:lnTo>
                  <a:lnTo>
                    <a:pt x="9" y="500"/>
                  </a:lnTo>
                  <a:lnTo>
                    <a:pt x="9" y="500"/>
                  </a:lnTo>
                  <a:lnTo>
                    <a:pt x="10" y="500"/>
                  </a:lnTo>
                  <a:lnTo>
                    <a:pt x="10" y="500"/>
                  </a:lnTo>
                  <a:lnTo>
                    <a:pt x="11" y="500"/>
                  </a:lnTo>
                  <a:lnTo>
                    <a:pt x="11" y="500"/>
                  </a:lnTo>
                  <a:lnTo>
                    <a:pt x="12" y="500"/>
                  </a:lnTo>
                  <a:lnTo>
                    <a:pt x="12" y="500"/>
                  </a:lnTo>
                  <a:lnTo>
                    <a:pt x="13" y="500"/>
                  </a:lnTo>
                  <a:lnTo>
                    <a:pt x="13" y="500"/>
                  </a:lnTo>
                  <a:lnTo>
                    <a:pt x="14" y="500"/>
                  </a:lnTo>
                  <a:lnTo>
                    <a:pt x="14" y="500"/>
                  </a:lnTo>
                  <a:lnTo>
                    <a:pt x="15" y="500"/>
                  </a:lnTo>
                  <a:lnTo>
                    <a:pt x="15" y="500"/>
                  </a:lnTo>
                  <a:lnTo>
                    <a:pt x="16" y="500"/>
                  </a:lnTo>
                  <a:lnTo>
                    <a:pt x="16" y="500"/>
                  </a:lnTo>
                  <a:lnTo>
                    <a:pt x="17" y="499"/>
                  </a:lnTo>
                  <a:lnTo>
                    <a:pt x="17" y="500"/>
                  </a:lnTo>
                  <a:lnTo>
                    <a:pt x="18" y="500"/>
                  </a:lnTo>
                  <a:lnTo>
                    <a:pt x="18" y="500"/>
                  </a:lnTo>
                  <a:lnTo>
                    <a:pt x="19" y="500"/>
                  </a:lnTo>
                  <a:lnTo>
                    <a:pt x="19" y="500"/>
                  </a:lnTo>
                  <a:lnTo>
                    <a:pt x="20" y="500"/>
                  </a:lnTo>
                  <a:lnTo>
                    <a:pt x="20" y="500"/>
                  </a:lnTo>
                  <a:lnTo>
                    <a:pt x="21" y="500"/>
                  </a:lnTo>
                  <a:lnTo>
                    <a:pt x="21" y="500"/>
                  </a:lnTo>
                  <a:lnTo>
                    <a:pt x="22" y="500"/>
                  </a:lnTo>
                  <a:lnTo>
                    <a:pt x="22" y="500"/>
                  </a:lnTo>
                  <a:lnTo>
                    <a:pt x="23" y="500"/>
                  </a:lnTo>
                  <a:lnTo>
                    <a:pt x="23" y="500"/>
                  </a:lnTo>
                  <a:lnTo>
                    <a:pt x="24" y="500"/>
                  </a:lnTo>
                  <a:lnTo>
                    <a:pt x="24" y="500"/>
                  </a:lnTo>
                  <a:lnTo>
                    <a:pt x="25" y="500"/>
                  </a:lnTo>
                  <a:lnTo>
                    <a:pt x="25" y="500"/>
                  </a:lnTo>
                  <a:lnTo>
                    <a:pt x="26" y="500"/>
                  </a:lnTo>
                  <a:lnTo>
                    <a:pt x="26" y="500"/>
                  </a:lnTo>
                  <a:lnTo>
                    <a:pt x="27" y="500"/>
                  </a:lnTo>
                  <a:lnTo>
                    <a:pt x="27" y="500"/>
                  </a:lnTo>
                  <a:lnTo>
                    <a:pt x="28" y="500"/>
                  </a:lnTo>
                  <a:lnTo>
                    <a:pt x="28" y="500"/>
                  </a:lnTo>
                  <a:lnTo>
                    <a:pt x="29" y="500"/>
                  </a:lnTo>
                  <a:lnTo>
                    <a:pt x="29" y="500"/>
                  </a:lnTo>
                  <a:lnTo>
                    <a:pt x="30" y="500"/>
                  </a:lnTo>
                  <a:lnTo>
                    <a:pt x="30" y="500"/>
                  </a:lnTo>
                  <a:lnTo>
                    <a:pt x="31" y="500"/>
                  </a:lnTo>
                  <a:lnTo>
                    <a:pt x="31" y="500"/>
                  </a:lnTo>
                  <a:lnTo>
                    <a:pt x="32" y="500"/>
                  </a:lnTo>
                  <a:lnTo>
                    <a:pt x="32" y="500"/>
                  </a:lnTo>
                  <a:lnTo>
                    <a:pt x="33" y="500"/>
                  </a:lnTo>
                  <a:lnTo>
                    <a:pt x="33" y="500"/>
                  </a:lnTo>
                  <a:lnTo>
                    <a:pt x="34" y="500"/>
                  </a:lnTo>
                  <a:lnTo>
                    <a:pt x="34" y="500"/>
                  </a:lnTo>
                  <a:lnTo>
                    <a:pt x="35" y="500"/>
                  </a:lnTo>
                  <a:lnTo>
                    <a:pt x="35" y="500"/>
                  </a:lnTo>
                  <a:lnTo>
                    <a:pt x="36" y="500"/>
                  </a:lnTo>
                  <a:lnTo>
                    <a:pt x="36" y="500"/>
                  </a:lnTo>
                  <a:lnTo>
                    <a:pt x="37" y="500"/>
                  </a:lnTo>
                  <a:lnTo>
                    <a:pt x="37" y="500"/>
                  </a:lnTo>
                  <a:lnTo>
                    <a:pt x="38" y="500"/>
                  </a:lnTo>
                  <a:lnTo>
                    <a:pt x="38" y="500"/>
                  </a:lnTo>
                  <a:lnTo>
                    <a:pt x="39" y="500"/>
                  </a:lnTo>
                  <a:lnTo>
                    <a:pt x="39" y="500"/>
                  </a:lnTo>
                  <a:lnTo>
                    <a:pt x="40" y="500"/>
                  </a:lnTo>
                  <a:lnTo>
                    <a:pt x="40" y="500"/>
                  </a:lnTo>
                  <a:lnTo>
                    <a:pt x="41" y="500"/>
                  </a:lnTo>
                  <a:lnTo>
                    <a:pt x="41" y="500"/>
                  </a:lnTo>
                  <a:lnTo>
                    <a:pt x="42" y="500"/>
                  </a:lnTo>
                  <a:lnTo>
                    <a:pt x="42" y="500"/>
                  </a:lnTo>
                  <a:lnTo>
                    <a:pt x="43" y="500"/>
                  </a:lnTo>
                  <a:lnTo>
                    <a:pt x="43" y="500"/>
                  </a:lnTo>
                  <a:lnTo>
                    <a:pt x="44" y="500"/>
                  </a:lnTo>
                  <a:lnTo>
                    <a:pt x="44" y="500"/>
                  </a:lnTo>
                  <a:lnTo>
                    <a:pt x="45" y="500"/>
                  </a:lnTo>
                  <a:lnTo>
                    <a:pt x="45" y="500"/>
                  </a:lnTo>
                  <a:lnTo>
                    <a:pt x="46" y="500"/>
                  </a:lnTo>
                  <a:lnTo>
                    <a:pt x="46" y="500"/>
                  </a:lnTo>
                  <a:lnTo>
                    <a:pt x="47" y="500"/>
                  </a:lnTo>
                  <a:lnTo>
                    <a:pt x="47" y="500"/>
                  </a:lnTo>
                  <a:lnTo>
                    <a:pt x="48" y="500"/>
                  </a:lnTo>
                  <a:lnTo>
                    <a:pt x="48" y="500"/>
                  </a:lnTo>
                  <a:lnTo>
                    <a:pt x="49" y="500"/>
                  </a:lnTo>
                  <a:lnTo>
                    <a:pt x="49" y="500"/>
                  </a:lnTo>
                  <a:lnTo>
                    <a:pt x="50" y="500"/>
                  </a:lnTo>
                  <a:lnTo>
                    <a:pt x="50" y="500"/>
                  </a:lnTo>
                  <a:lnTo>
                    <a:pt x="51" y="500"/>
                  </a:lnTo>
                  <a:lnTo>
                    <a:pt x="51" y="500"/>
                  </a:lnTo>
                  <a:lnTo>
                    <a:pt x="52" y="500"/>
                  </a:lnTo>
                  <a:lnTo>
                    <a:pt x="52" y="500"/>
                  </a:lnTo>
                  <a:lnTo>
                    <a:pt x="53" y="500"/>
                  </a:lnTo>
                  <a:lnTo>
                    <a:pt x="53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55" y="500"/>
                  </a:lnTo>
                  <a:lnTo>
                    <a:pt x="55" y="500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7" y="500"/>
                  </a:lnTo>
                  <a:lnTo>
                    <a:pt x="57" y="500"/>
                  </a:lnTo>
                  <a:lnTo>
                    <a:pt x="58" y="500"/>
                  </a:lnTo>
                  <a:lnTo>
                    <a:pt x="58" y="500"/>
                  </a:lnTo>
                  <a:lnTo>
                    <a:pt x="59" y="500"/>
                  </a:lnTo>
                  <a:lnTo>
                    <a:pt x="59" y="500"/>
                  </a:lnTo>
                  <a:lnTo>
                    <a:pt x="60" y="500"/>
                  </a:lnTo>
                  <a:lnTo>
                    <a:pt x="60" y="500"/>
                  </a:lnTo>
                  <a:lnTo>
                    <a:pt x="61" y="500"/>
                  </a:lnTo>
                  <a:lnTo>
                    <a:pt x="61" y="500"/>
                  </a:lnTo>
                  <a:lnTo>
                    <a:pt x="62" y="500"/>
                  </a:lnTo>
                  <a:lnTo>
                    <a:pt x="62" y="500"/>
                  </a:lnTo>
                  <a:lnTo>
                    <a:pt x="63" y="500"/>
                  </a:lnTo>
                  <a:lnTo>
                    <a:pt x="63" y="500"/>
                  </a:lnTo>
                  <a:lnTo>
                    <a:pt x="64" y="500"/>
                  </a:lnTo>
                  <a:lnTo>
                    <a:pt x="64" y="500"/>
                  </a:lnTo>
                  <a:lnTo>
                    <a:pt x="65" y="500"/>
                  </a:lnTo>
                  <a:lnTo>
                    <a:pt x="65" y="500"/>
                  </a:lnTo>
                  <a:lnTo>
                    <a:pt x="66" y="500"/>
                  </a:lnTo>
                  <a:lnTo>
                    <a:pt x="66" y="500"/>
                  </a:lnTo>
                  <a:lnTo>
                    <a:pt x="67" y="500"/>
                  </a:lnTo>
                  <a:lnTo>
                    <a:pt x="67" y="500"/>
                  </a:lnTo>
                  <a:lnTo>
                    <a:pt x="68" y="500"/>
                  </a:lnTo>
                  <a:lnTo>
                    <a:pt x="68" y="500"/>
                  </a:lnTo>
                  <a:lnTo>
                    <a:pt x="69" y="500"/>
                  </a:lnTo>
                  <a:lnTo>
                    <a:pt x="69" y="500"/>
                  </a:lnTo>
                  <a:lnTo>
                    <a:pt x="70" y="500"/>
                  </a:lnTo>
                  <a:lnTo>
                    <a:pt x="70" y="500"/>
                  </a:lnTo>
                  <a:lnTo>
                    <a:pt x="71" y="500"/>
                  </a:lnTo>
                  <a:lnTo>
                    <a:pt x="71" y="500"/>
                  </a:lnTo>
                  <a:lnTo>
                    <a:pt x="72" y="500"/>
                  </a:lnTo>
                  <a:lnTo>
                    <a:pt x="72" y="500"/>
                  </a:lnTo>
                  <a:lnTo>
                    <a:pt x="73" y="500"/>
                  </a:lnTo>
                  <a:lnTo>
                    <a:pt x="73" y="500"/>
                  </a:lnTo>
                  <a:lnTo>
                    <a:pt x="74" y="500"/>
                  </a:lnTo>
                  <a:lnTo>
                    <a:pt x="74" y="500"/>
                  </a:lnTo>
                  <a:lnTo>
                    <a:pt x="75" y="500"/>
                  </a:lnTo>
                  <a:lnTo>
                    <a:pt x="75" y="500"/>
                  </a:lnTo>
                  <a:lnTo>
                    <a:pt x="76" y="500"/>
                  </a:lnTo>
                  <a:lnTo>
                    <a:pt x="76" y="500"/>
                  </a:lnTo>
                  <a:lnTo>
                    <a:pt x="77" y="500"/>
                  </a:lnTo>
                  <a:lnTo>
                    <a:pt x="77" y="500"/>
                  </a:lnTo>
                  <a:lnTo>
                    <a:pt x="78" y="500"/>
                  </a:lnTo>
                  <a:lnTo>
                    <a:pt x="78" y="500"/>
                  </a:lnTo>
                  <a:lnTo>
                    <a:pt x="79" y="500"/>
                  </a:lnTo>
                  <a:lnTo>
                    <a:pt x="79" y="500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1" y="500"/>
                  </a:lnTo>
                  <a:lnTo>
                    <a:pt x="81" y="500"/>
                  </a:lnTo>
                  <a:lnTo>
                    <a:pt x="82" y="500"/>
                  </a:lnTo>
                  <a:lnTo>
                    <a:pt x="82" y="500"/>
                  </a:lnTo>
                  <a:lnTo>
                    <a:pt x="83" y="499"/>
                  </a:lnTo>
                  <a:lnTo>
                    <a:pt x="83" y="500"/>
                  </a:lnTo>
                  <a:lnTo>
                    <a:pt x="84" y="500"/>
                  </a:lnTo>
                  <a:lnTo>
                    <a:pt x="84" y="500"/>
                  </a:lnTo>
                  <a:lnTo>
                    <a:pt x="85" y="500"/>
                  </a:lnTo>
                  <a:lnTo>
                    <a:pt x="85" y="500"/>
                  </a:lnTo>
                  <a:lnTo>
                    <a:pt x="86" y="500"/>
                  </a:lnTo>
                  <a:lnTo>
                    <a:pt x="86" y="500"/>
                  </a:lnTo>
                  <a:lnTo>
                    <a:pt x="87" y="500"/>
                  </a:lnTo>
                  <a:lnTo>
                    <a:pt x="87" y="500"/>
                  </a:lnTo>
                  <a:lnTo>
                    <a:pt x="88" y="500"/>
                  </a:lnTo>
                  <a:lnTo>
                    <a:pt x="88" y="500"/>
                  </a:lnTo>
                  <a:lnTo>
                    <a:pt x="89" y="500"/>
                  </a:lnTo>
                  <a:lnTo>
                    <a:pt x="89" y="500"/>
                  </a:lnTo>
                  <a:lnTo>
                    <a:pt x="90" y="500"/>
                  </a:lnTo>
                  <a:lnTo>
                    <a:pt x="90" y="500"/>
                  </a:lnTo>
                  <a:lnTo>
                    <a:pt x="91" y="500"/>
                  </a:lnTo>
                  <a:lnTo>
                    <a:pt x="91" y="500"/>
                  </a:lnTo>
                  <a:lnTo>
                    <a:pt x="92" y="500"/>
                  </a:lnTo>
                  <a:lnTo>
                    <a:pt x="92" y="500"/>
                  </a:lnTo>
                  <a:lnTo>
                    <a:pt x="93" y="500"/>
                  </a:lnTo>
                  <a:lnTo>
                    <a:pt x="93" y="500"/>
                  </a:lnTo>
                  <a:lnTo>
                    <a:pt x="94" y="500"/>
                  </a:lnTo>
                  <a:lnTo>
                    <a:pt x="94" y="500"/>
                  </a:lnTo>
                  <a:lnTo>
                    <a:pt x="95" y="500"/>
                  </a:lnTo>
                  <a:lnTo>
                    <a:pt x="95" y="500"/>
                  </a:lnTo>
                  <a:lnTo>
                    <a:pt x="96" y="500"/>
                  </a:lnTo>
                  <a:lnTo>
                    <a:pt x="96" y="500"/>
                  </a:lnTo>
                  <a:lnTo>
                    <a:pt x="97" y="500"/>
                  </a:lnTo>
                  <a:lnTo>
                    <a:pt x="97" y="500"/>
                  </a:lnTo>
                  <a:lnTo>
                    <a:pt x="98" y="500"/>
                  </a:lnTo>
                  <a:lnTo>
                    <a:pt x="98" y="500"/>
                  </a:lnTo>
                  <a:lnTo>
                    <a:pt x="99" y="499"/>
                  </a:lnTo>
                  <a:lnTo>
                    <a:pt x="99" y="500"/>
                  </a:lnTo>
                  <a:lnTo>
                    <a:pt x="100" y="500"/>
                  </a:lnTo>
                  <a:lnTo>
                    <a:pt x="100" y="500"/>
                  </a:lnTo>
                  <a:lnTo>
                    <a:pt x="101" y="500"/>
                  </a:lnTo>
                  <a:lnTo>
                    <a:pt x="101" y="500"/>
                  </a:lnTo>
                  <a:lnTo>
                    <a:pt x="102" y="500"/>
                  </a:lnTo>
                  <a:lnTo>
                    <a:pt x="102" y="500"/>
                  </a:lnTo>
                  <a:lnTo>
                    <a:pt x="103" y="500"/>
                  </a:lnTo>
                  <a:lnTo>
                    <a:pt x="103" y="500"/>
                  </a:lnTo>
                  <a:lnTo>
                    <a:pt x="104" y="500"/>
                  </a:lnTo>
                  <a:lnTo>
                    <a:pt x="104" y="500"/>
                  </a:lnTo>
                  <a:lnTo>
                    <a:pt x="105" y="500"/>
                  </a:lnTo>
                  <a:lnTo>
                    <a:pt x="105" y="500"/>
                  </a:lnTo>
                  <a:lnTo>
                    <a:pt x="106" y="500"/>
                  </a:lnTo>
                  <a:lnTo>
                    <a:pt x="106" y="500"/>
                  </a:lnTo>
                  <a:lnTo>
                    <a:pt x="107" y="500"/>
                  </a:lnTo>
                  <a:lnTo>
                    <a:pt x="107" y="500"/>
                  </a:lnTo>
                  <a:lnTo>
                    <a:pt x="108" y="500"/>
                  </a:lnTo>
                  <a:lnTo>
                    <a:pt x="108" y="500"/>
                  </a:lnTo>
                  <a:lnTo>
                    <a:pt x="109" y="500"/>
                  </a:lnTo>
                  <a:lnTo>
                    <a:pt x="109" y="500"/>
                  </a:lnTo>
                  <a:lnTo>
                    <a:pt x="110" y="500"/>
                  </a:lnTo>
                  <a:lnTo>
                    <a:pt x="110" y="500"/>
                  </a:lnTo>
                  <a:lnTo>
                    <a:pt x="111" y="500"/>
                  </a:lnTo>
                  <a:lnTo>
                    <a:pt x="111" y="500"/>
                  </a:lnTo>
                  <a:lnTo>
                    <a:pt x="112" y="500"/>
                  </a:lnTo>
                  <a:lnTo>
                    <a:pt x="112" y="500"/>
                  </a:lnTo>
                  <a:lnTo>
                    <a:pt x="113" y="500"/>
                  </a:lnTo>
                  <a:lnTo>
                    <a:pt x="113" y="500"/>
                  </a:lnTo>
                  <a:lnTo>
                    <a:pt x="114" y="500"/>
                  </a:lnTo>
                  <a:lnTo>
                    <a:pt x="114" y="500"/>
                  </a:lnTo>
                  <a:lnTo>
                    <a:pt x="115" y="500"/>
                  </a:lnTo>
                  <a:lnTo>
                    <a:pt x="115" y="500"/>
                  </a:lnTo>
                  <a:lnTo>
                    <a:pt x="116" y="498"/>
                  </a:lnTo>
                  <a:lnTo>
                    <a:pt x="116" y="500"/>
                  </a:lnTo>
                  <a:lnTo>
                    <a:pt x="117" y="500"/>
                  </a:lnTo>
                  <a:lnTo>
                    <a:pt x="117" y="500"/>
                  </a:lnTo>
                  <a:lnTo>
                    <a:pt x="118" y="499"/>
                  </a:lnTo>
                  <a:lnTo>
                    <a:pt x="118" y="500"/>
                  </a:lnTo>
                  <a:lnTo>
                    <a:pt x="119" y="500"/>
                  </a:lnTo>
                  <a:lnTo>
                    <a:pt x="119" y="500"/>
                  </a:lnTo>
                  <a:lnTo>
                    <a:pt x="120" y="500"/>
                  </a:lnTo>
                  <a:lnTo>
                    <a:pt x="120" y="500"/>
                  </a:lnTo>
                  <a:lnTo>
                    <a:pt x="121" y="500"/>
                  </a:lnTo>
                  <a:lnTo>
                    <a:pt x="121" y="500"/>
                  </a:lnTo>
                  <a:lnTo>
                    <a:pt x="122" y="500"/>
                  </a:lnTo>
                  <a:lnTo>
                    <a:pt x="122" y="500"/>
                  </a:lnTo>
                  <a:lnTo>
                    <a:pt x="123" y="500"/>
                  </a:lnTo>
                  <a:lnTo>
                    <a:pt x="123" y="500"/>
                  </a:lnTo>
                  <a:lnTo>
                    <a:pt x="124" y="500"/>
                  </a:lnTo>
                  <a:lnTo>
                    <a:pt x="124" y="500"/>
                  </a:lnTo>
                  <a:lnTo>
                    <a:pt x="125" y="500"/>
                  </a:lnTo>
                  <a:lnTo>
                    <a:pt x="125" y="500"/>
                  </a:lnTo>
                  <a:lnTo>
                    <a:pt x="126" y="500"/>
                  </a:lnTo>
                  <a:lnTo>
                    <a:pt x="126" y="500"/>
                  </a:lnTo>
                  <a:lnTo>
                    <a:pt x="127" y="500"/>
                  </a:lnTo>
                  <a:lnTo>
                    <a:pt x="127" y="500"/>
                  </a:lnTo>
                  <a:lnTo>
                    <a:pt x="128" y="500"/>
                  </a:lnTo>
                  <a:lnTo>
                    <a:pt x="128" y="500"/>
                  </a:lnTo>
                  <a:lnTo>
                    <a:pt x="129" y="500"/>
                  </a:lnTo>
                  <a:lnTo>
                    <a:pt x="129" y="500"/>
                  </a:lnTo>
                  <a:lnTo>
                    <a:pt x="130" y="500"/>
                  </a:lnTo>
                  <a:lnTo>
                    <a:pt x="130" y="500"/>
                  </a:lnTo>
                  <a:lnTo>
                    <a:pt x="131" y="500"/>
                  </a:lnTo>
                  <a:lnTo>
                    <a:pt x="131" y="500"/>
                  </a:lnTo>
                  <a:lnTo>
                    <a:pt x="132" y="500"/>
                  </a:lnTo>
                  <a:lnTo>
                    <a:pt x="132" y="500"/>
                  </a:lnTo>
                  <a:lnTo>
                    <a:pt x="133" y="500"/>
                  </a:lnTo>
                  <a:lnTo>
                    <a:pt x="133" y="500"/>
                  </a:lnTo>
                  <a:lnTo>
                    <a:pt x="134" y="500"/>
                  </a:lnTo>
                  <a:lnTo>
                    <a:pt x="134" y="500"/>
                  </a:lnTo>
                  <a:lnTo>
                    <a:pt x="135" y="500"/>
                  </a:lnTo>
                  <a:lnTo>
                    <a:pt x="135" y="500"/>
                  </a:lnTo>
                  <a:lnTo>
                    <a:pt x="136" y="500"/>
                  </a:lnTo>
                  <a:lnTo>
                    <a:pt x="136" y="500"/>
                  </a:lnTo>
                  <a:lnTo>
                    <a:pt x="137" y="500"/>
                  </a:lnTo>
                  <a:lnTo>
                    <a:pt x="137" y="500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39" y="500"/>
                  </a:lnTo>
                  <a:lnTo>
                    <a:pt x="139" y="500"/>
                  </a:lnTo>
                  <a:lnTo>
                    <a:pt x="140" y="499"/>
                  </a:lnTo>
                  <a:lnTo>
                    <a:pt x="140" y="500"/>
                  </a:lnTo>
                  <a:lnTo>
                    <a:pt x="141" y="500"/>
                  </a:lnTo>
                  <a:lnTo>
                    <a:pt x="141" y="500"/>
                  </a:lnTo>
                  <a:lnTo>
                    <a:pt x="142" y="500"/>
                  </a:lnTo>
                  <a:lnTo>
                    <a:pt x="142" y="500"/>
                  </a:lnTo>
                  <a:lnTo>
                    <a:pt x="143" y="500"/>
                  </a:lnTo>
                  <a:lnTo>
                    <a:pt x="143" y="500"/>
                  </a:lnTo>
                  <a:lnTo>
                    <a:pt x="144" y="500"/>
                  </a:lnTo>
                  <a:lnTo>
                    <a:pt x="144" y="500"/>
                  </a:lnTo>
                  <a:lnTo>
                    <a:pt x="145" y="500"/>
                  </a:lnTo>
                  <a:lnTo>
                    <a:pt x="145" y="500"/>
                  </a:lnTo>
                  <a:lnTo>
                    <a:pt x="146" y="500"/>
                  </a:lnTo>
                  <a:lnTo>
                    <a:pt x="146" y="500"/>
                  </a:lnTo>
                  <a:lnTo>
                    <a:pt x="147" y="500"/>
                  </a:lnTo>
                  <a:lnTo>
                    <a:pt x="147" y="500"/>
                  </a:lnTo>
                  <a:lnTo>
                    <a:pt x="148" y="500"/>
                  </a:lnTo>
                  <a:lnTo>
                    <a:pt x="148" y="500"/>
                  </a:lnTo>
                  <a:lnTo>
                    <a:pt x="149" y="500"/>
                  </a:lnTo>
                  <a:lnTo>
                    <a:pt x="149" y="500"/>
                  </a:lnTo>
                  <a:lnTo>
                    <a:pt x="150" y="500"/>
                  </a:lnTo>
                  <a:lnTo>
                    <a:pt x="150" y="500"/>
                  </a:lnTo>
                  <a:lnTo>
                    <a:pt x="151" y="500"/>
                  </a:lnTo>
                  <a:lnTo>
                    <a:pt x="151" y="500"/>
                  </a:lnTo>
                  <a:lnTo>
                    <a:pt x="152" y="500"/>
                  </a:lnTo>
                  <a:lnTo>
                    <a:pt x="152" y="500"/>
                  </a:lnTo>
                  <a:lnTo>
                    <a:pt x="153" y="500"/>
                  </a:lnTo>
                  <a:lnTo>
                    <a:pt x="153" y="500"/>
                  </a:lnTo>
                  <a:lnTo>
                    <a:pt x="154" y="500"/>
                  </a:lnTo>
                  <a:lnTo>
                    <a:pt x="154" y="500"/>
                  </a:lnTo>
                  <a:lnTo>
                    <a:pt x="155" y="500"/>
                  </a:lnTo>
                  <a:lnTo>
                    <a:pt x="155" y="500"/>
                  </a:lnTo>
                  <a:lnTo>
                    <a:pt x="156" y="500"/>
                  </a:lnTo>
                  <a:lnTo>
                    <a:pt x="156" y="500"/>
                  </a:lnTo>
                  <a:lnTo>
                    <a:pt x="157" y="500"/>
                  </a:lnTo>
                  <a:lnTo>
                    <a:pt x="157" y="500"/>
                  </a:lnTo>
                  <a:lnTo>
                    <a:pt x="158" y="500"/>
                  </a:lnTo>
                  <a:lnTo>
                    <a:pt x="158" y="500"/>
                  </a:lnTo>
                  <a:lnTo>
                    <a:pt x="159" y="500"/>
                  </a:lnTo>
                  <a:lnTo>
                    <a:pt x="159" y="500"/>
                  </a:lnTo>
                  <a:lnTo>
                    <a:pt x="160" y="500"/>
                  </a:lnTo>
                  <a:lnTo>
                    <a:pt x="160" y="500"/>
                  </a:lnTo>
                  <a:lnTo>
                    <a:pt x="161" y="500"/>
                  </a:lnTo>
                  <a:lnTo>
                    <a:pt x="161" y="500"/>
                  </a:lnTo>
                  <a:lnTo>
                    <a:pt x="162" y="500"/>
                  </a:lnTo>
                  <a:lnTo>
                    <a:pt x="162" y="500"/>
                  </a:lnTo>
                  <a:lnTo>
                    <a:pt x="163" y="500"/>
                  </a:lnTo>
                  <a:lnTo>
                    <a:pt x="163" y="500"/>
                  </a:lnTo>
                  <a:lnTo>
                    <a:pt x="164" y="500"/>
                  </a:lnTo>
                  <a:lnTo>
                    <a:pt x="164" y="500"/>
                  </a:lnTo>
                  <a:lnTo>
                    <a:pt x="165" y="500"/>
                  </a:lnTo>
                  <a:lnTo>
                    <a:pt x="165" y="500"/>
                  </a:lnTo>
                  <a:lnTo>
                    <a:pt x="166" y="500"/>
                  </a:lnTo>
                  <a:lnTo>
                    <a:pt x="166" y="500"/>
                  </a:lnTo>
                  <a:lnTo>
                    <a:pt x="167" y="500"/>
                  </a:lnTo>
                  <a:lnTo>
                    <a:pt x="167" y="500"/>
                  </a:lnTo>
                  <a:lnTo>
                    <a:pt x="168" y="500"/>
                  </a:lnTo>
                  <a:lnTo>
                    <a:pt x="168" y="500"/>
                  </a:lnTo>
                  <a:lnTo>
                    <a:pt x="169" y="500"/>
                  </a:lnTo>
                  <a:lnTo>
                    <a:pt x="169" y="500"/>
                  </a:lnTo>
                  <a:lnTo>
                    <a:pt x="170" y="500"/>
                  </a:lnTo>
                  <a:lnTo>
                    <a:pt x="170" y="500"/>
                  </a:lnTo>
                  <a:lnTo>
                    <a:pt x="171" y="500"/>
                  </a:lnTo>
                  <a:lnTo>
                    <a:pt x="171" y="500"/>
                  </a:lnTo>
                  <a:lnTo>
                    <a:pt x="172" y="500"/>
                  </a:lnTo>
                  <a:lnTo>
                    <a:pt x="172" y="500"/>
                  </a:lnTo>
                  <a:lnTo>
                    <a:pt x="173" y="500"/>
                  </a:lnTo>
                  <a:lnTo>
                    <a:pt x="173" y="500"/>
                  </a:lnTo>
                  <a:lnTo>
                    <a:pt x="174" y="500"/>
                  </a:lnTo>
                  <a:lnTo>
                    <a:pt x="174" y="500"/>
                  </a:lnTo>
                  <a:lnTo>
                    <a:pt x="175" y="500"/>
                  </a:lnTo>
                  <a:lnTo>
                    <a:pt x="175" y="500"/>
                  </a:lnTo>
                  <a:lnTo>
                    <a:pt x="176" y="500"/>
                  </a:lnTo>
                  <a:lnTo>
                    <a:pt x="176" y="500"/>
                  </a:lnTo>
                  <a:lnTo>
                    <a:pt x="177" y="500"/>
                  </a:lnTo>
                  <a:lnTo>
                    <a:pt x="177" y="500"/>
                  </a:lnTo>
                  <a:lnTo>
                    <a:pt x="178" y="500"/>
                  </a:lnTo>
                  <a:lnTo>
                    <a:pt x="178" y="500"/>
                  </a:lnTo>
                  <a:lnTo>
                    <a:pt x="179" y="500"/>
                  </a:lnTo>
                  <a:lnTo>
                    <a:pt x="179" y="500"/>
                  </a:lnTo>
                  <a:lnTo>
                    <a:pt x="180" y="500"/>
                  </a:lnTo>
                  <a:lnTo>
                    <a:pt x="180" y="500"/>
                  </a:lnTo>
                  <a:lnTo>
                    <a:pt x="181" y="500"/>
                  </a:lnTo>
                  <a:lnTo>
                    <a:pt x="181" y="500"/>
                  </a:lnTo>
                  <a:lnTo>
                    <a:pt x="182" y="500"/>
                  </a:lnTo>
                  <a:lnTo>
                    <a:pt x="182" y="500"/>
                  </a:lnTo>
                  <a:lnTo>
                    <a:pt x="183" y="500"/>
                  </a:lnTo>
                  <a:lnTo>
                    <a:pt x="183" y="500"/>
                  </a:lnTo>
                  <a:lnTo>
                    <a:pt x="184" y="500"/>
                  </a:lnTo>
                  <a:lnTo>
                    <a:pt x="184" y="500"/>
                  </a:lnTo>
                  <a:lnTo>
                    <a:pt x="185" y="500"/>
                  </a:lnTo>
                  <a:lnTo>
                    <a:pt x="185" y="500"/>
                  </a:lnTo>
                  <a:lnTo>
                    <a:pt x="186" y="500"/>
                  </a:lnTo>
                  <a:lnTo>
                    <a:pt x="186" y="500"/>
                  </a:lnTo>
                  <a:lnTo>
                    <a:pt x="187" y="500"/>
                  </a:lnTo>
                  <a:lnTo>
                    <a:pt x="187" y="500"/>
                  </a:lnTo>
                  <a:lnTo>
                    <a:pt x="188" y="500"/>
                  </a:lnTo>
                  <a:lnTo>
                    <a:pt x="188" y="500"/>
                  </a:lnTo>
                  <a:lnTo>
                    <a:pt x="189" y="500"/>
                  </a:lnTo>
                  <a:lnTo>
                    <a:pt x="189" y="500"/>
                  </a:lnTo>
                  <a:lnTo>
                    <a:pt x="190" y="500"/>
                  </a:lnTo>
                  <a:lnTo>
                    <a:pt x="190" y="500"/>
                  </a:lnTo>
                  <a:lnTo>
                    <a:pt x="191" y="500"/>
                  </a:lnTo>
                  <a:lnTo>
                    <a:pt x="191" y="500"/>
                  </a:lnTo>
                  <a:lnTo>
                    <a:pt x="192" y="500"/>
                  </a:lnTo>
                  <a:lnTo>
                    <a:pt x="192" y="500"/>
                  </a:lnTo>
                  <a:lnTo>
                    <a:pt x="193" y="500"/>
                  </a:lnTo>
                  <a:lnTo>
                    <a:pt x="193" y="500"/>
                  </a:lnTo>
                  <a:lnTo>
                    <a:pt x="194" y="500"/>
                  </a:lnTo>
                  <a:lnTo>
                    <a:pt x="194" y="500"/>
                  </a:lnTo>
                  <a:lnTo>
                    <a:pt x="195" y="500"/>
                  </a:lnTo>
                  <a:lnTo>
                    <a:pt x="195" y="500"/>
                  </a:lnTo>
                  <a:lnTo>
                    <a:pt x="196" y="500"/>
                  </a:lnTo>
                  <a:lnTo>
                    <a:pt x="196" y="500"/>
                  </a:lnTo>
                  <a:lnTo>
                    <a:pt x="197" y="500"/>
                  </a:lnTo>
                  <a:lnTo>
                    <a:pt x="197" y="500"/>
                  </a:lnTo>
                  <a:lnTo>
                    <a:pt x="198" y="500"/>
                  </a:lnTo>
                  <a:lnTo>
                    <a:pt x="198" y="500"/>
                  </a:lnTo>
                  <a:lnTo>
                    <a:pt x="199" y="500"/>
                  </a:lnTo>
                  <a:lnTo>
                    <a:pt x="199" y="500"/>
                  </a:lnTo>
                  <a:lnTo>
                    <a:pt x="200" y="500"/>
                  </a:lnTo>
                  <a:lnTo>
                    <a:pt x="200" y="500"/>
                  </a:lnTo>
                  <a:lnTo>
                    <a:pt x="201" y="500"/>
                  </a:lnTo>
                  <a:lnTo>
                    <a:pt x="201" y="500"/>
                  </a:lnTo>
                  <a:lnTo>
                    <a:pt x="202" y="500"/>
                  </a:lnTo>
                  <a:lnTo>
                    <a:pt x="202" y="500"/>
                  </a:lnTo>
                  <a:lnTo>
                    <a:pt x="203" y="500"/>
                  </a:lnTo>
                  <a:lnTo>
                    <a:pt x="203" y="500"/>
                  </a:lnTo>
                  <a:lnTo>
                    <a:pt x="204" y="500"/>
                  </a:lnTo>
                  <a:lnTo>
                    <a:pt x="204" y="500"/>
                  </a:lnTo>
                  <a:lnTo>
                    <a:pt x="205" y="500"/>
                  </a:lnTo>
                  <a:lnTo>
                    <a:pt x="205" y="500"/>
                  </a:lnTo>
                  <a:lnTo>
                    <a:pt x="206" y="500"/>
                  </a:lnTo>
                  <a:lnTo>
                    <a:pt x="206" y="500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8" y="500"/>
                  </a:lnTo>
                  <a:lnTo>
                    <a:pt x="208" y="500"/>
                  </a:lnTo>
                  <a:lnTo>
                    <a:pt x="209" y="500"/>
                  </a:lnTo>
                  <a:lnTo>
                    <a:pt x="209" y="500"/>
                  </a:lnTo>
                  <a:lnTo>
                    <a:pt x="210" y="500"/>
                  </a:lnTo>
                  <a:lnTo>
                    <a:pt x="210" y="500"/>
                  </a:lnTo>
                  <a:lnTo>
                    <a:pt x="211" y="500"/>
                  </a:lnTo>
                  <a:lnTo>
                    <a:pt x="211" y="500"/>
                  </a:lnTo>
                  <a:lnTo>
                    <a:pt x="212" y="500"/>
                  </a:lnTo>
                  <a:lnTo>
                    <a:pt x="212" y="500"/>
                  </a:lnTo>
                  <a:lnTo>
                    <a:pt x="213" y="500"/>
                  </a:lnTo>
                  <a:lnTo>
                    <a:pt x="213" y="500"/>
                  </a:lnTo>
                  <a:lnTo>
                    <a:pt x="214" y="500"/>
                  </a:lnTo>
                  <a:lnTo>
                    <a:pt x="214" y="500"/>
                  </a:lnTo>
                  <a:lnTo>
                    <a:pt x="215" y="500"/>
                  </a:lnTo>
                  <a:lnTo>
                    <a:pt x="215" y="500"/>
                  </a:lnTo>
                  <a:lnTo>
                    <a:pt x="216" y="500"/>
                  </a:lnTo>
                  <a:lnTo>
                    <a:pt x="216" y="500"/>
                  </a:lnTo>
                  <a:lnTo>
                    <a:pt x="217" y="500"/>
                  </a:lnTo>
                  <a:lnTo>
                    <a:pt x="217" y="500"/>
                  </a:lnTo>
                  <a:lnTo>
                    <a:pt x="218" y="500"/>
                  </a:lnTo>
                  <a:lnTo>
                    <a:pt x="218" y="500"/>
                  </a:lnTo>
                  <a:lnTo>
                    <a:pt x="219" y="500"/>
                  </a:lnTo>
                  <a:lnTo>
                    <a:pt x="219" y="500"/>
                  </a:lnTo>
                  <a:lnTo>
                    <a:pt x="220" y="500"/>
                  </a:lnTo>
                  <a:lnTo>
                    <a:pt x="220" y="500"/>
                  </a:lnTo>
                  <a:lnTo>
                    <a:pt x="221" y="499"/>
                  </a:lnTo>
                  <a:lnTo>
                    <a:pt x="221" y="500"/>
                  </a:lnTo>
                  <a:lnTo>
                    <a:pt x="222" y="500"/>
                  </a:lnTo>
                  <a:lnTo>
                    <a:pt x="222" y="500"/>
                  </a:lnTo>
                  <a:lnTo>
                    <a:pt x="223" y="500"/>
                  </a:lnTo>
                  <a:lnTo>
                    <a:pt x="223" y="500"/>
                  </a:lnTo>
                  <a:lnTo>
                    <a:pt x="224" y="500"/>
                  </a:lnTo>
                  <a:lnTo>
                    <a:pt x="224" y="500"/>
                  </a:lnTo>
                  <a:lnTo>
                    <a:pt x="225" y="500"/>
                  </a:lnTo>
                  <a:lnTo>
                    <a:pt x="225" y="500"/>
                  </a:lnTo>
                  <a:lnTo>
                    <a:pt x="226" y="500"/>
                  </a:lnTo>
                  <a:lnTo>
                    <a:pt x="226" y="500"/>
                  </a:lnTo>
                  <a:lnTo>
                    <a:pt x="227" y="500"/>
                  </a:lnTo>
                  <a:lnTo>
                    <a:pt x="227" y="500"/>
                  </a:lnTo>
                  <a:lnTo>
                    <a:pt x="228" y="500"/>
                  </a:lnTo>
                  <a:lnTo>
                    <a:pt x="228" y="500"/>
                  </a:lnTo>
                  <a:lnTo>
                    <a:pt x="229" y="500"/>
                  </a:lnTo>
                  <a:lnTo>
                    <a:pt x="229" y="500"/>
                  </a:lnTo>
                  <a:lnTo>
                    <a:pt x="230" y="500"/>
                  </a:lnTo>
                  <a:lnTo>
                    <a:pt x="230" y="500"/>
                  </a:lnTo>
                  <a:lnTo>
                    <a:pt x="231" y="500"/>
                  </a:lnTo>
                  <a:lnTo>
                    <a:pt x="231" y="500"/>
                  </a:lnTo>
                  <a:lnTo>
                    <a:pt x="232" y="500"/>
                  </a:lnTo>
                  <a:lnTo>
                    <a:pt x="232" y="500"/>
                  </a:lnTo>
                  <a:lnTo>
                    <a:pt x="233" y="500"/>
                  </a:lnTo>
                  <a:lnTo>
                    <a:pt x="233" y="500"/>
                  </a:lnTo>
                  <a:lnTo>
                    <a:pt x="234" y="500"/>
                  </a:lnTo>
                  <a:lnTo>
                    <a:pt x="234" y="500"/>
                  </a:lnTo>
                  <a:lnTo>
                    <a:pt x="235" y="500"/>
                  </a:lnTo>
                  <a:lnTo>
                    <a:pt x="235" y="500"/>
                  </a:lnTo>
                  <a:lnTo>
                    <a:pt x="236" y="500"/>
                  </a:lnTo>
                  <a:lnTo>
                    <a:pt x="236" y="500"/>
                  </a:lnTo>
                  <a:lnTo>
                    <a:pt x="237" y="500"/>
                  </a:lnTo>
                  <a:lnTo>
                    <a:pt x="237" y="500"/>
                  </a:lnTo>
                  <a:lnTo>
                    <a:pt x="238" y="500"/>
                  </a:lnTo>
                  <a:lnTo>
                    <a:pt x="238" y="500"/>
                  </a:lnTo>
                  <a:lnTo>
                    <a:pt x="239" y="500"/>
                  </a:lnTo>
                  <a:lnTo>
                    <a:pt x="239" y="500"/>
                  </a:lnTo>
                  <a:lnTo>
                    <a:pt x="240" y="500"/>
                  </a:lnTo>
                  <a:lnTo>
                    <a:pt x="240" y="500"/>
                  </a:lnTo>
                  <a:lnTo>
                    <a:pt x="241" y="500"/>
                  </a:lnTo>
                  <a:lnTo>
                    <a:pt x="241" y="500"/>
                  </a:lnTo>
                  <a:lnTo>
                    <a:pt x="242" y="500"/>
                  </a:lnTo>
                  <a:lnTo>
                    <a:pt x="242" y="500"/>
                  </a:lnTo>
                  <a:lnTo>
                    <a:pt x="243" y="500"/>
                  </a:lnTo>
                  <a:lnTo>
                    <a:pt x="243" y="500"/>
                  </a:lnTo>
                  <a:lnTo>
                    <a:pt x="244" y="500"/>
                  </a:lnTo>
                  <a:lnTo>
                    <a:pt x="244" y="500"/>
                  </a:lnTo>
                  <a:lnTo>
                    <a:pt x="245" y="500"/>
                  </a:lnTo>
                  <a:lnTo>
                    <a:pt x="245" y="500"/>
                  </a:lnTo>
                  <a:lnTo>
                    <a:pt x="246" y="500"/>
                  </a:lnTo>
                  <a:lnTo>
                    <a:pt x="246" y="500"/>
                  </a:lnTo>
                  <a:lnTo>
                    <a:pt x="247" y="500"/>
                  </a:lnTo>
                  <a:lnTo>
                    <a:pt x="247" y="500"/>
                  </a:lnTo>
                  <a:lnTo>
                    <a:pt x="248" y="500"/>
                  </a:lnTo>
                  <a:lnTo>
                    <a:pt x="248" y="500"/>
                  </a:lnTo>
                  <a:lnTo>
                    <a:pt x="249" y="500"/>
                  </a:lnTo>
                  <a:lnTo>
                    <a:pt x="249" y="500"/>
                  </a:lnTo>
                  <a:lnTo>
                    <a:pt x="250" y="500"/>
                  </a:lnTo>
                  <a:lnTo>
                    <a:pt x="250" y="500"/>
                  </a:lnTo>
                  <a:lnTo>
                    <a:pt x="251" y="500"/>
                  </a:lnTo>
                  <a:lnTo>
                    <a:pt x="251" y="500"/>
                  </a:lnTo>
                  <a:lnTo>
                    <a:pt x="252" y="500"/>
                  </a:lnTo>
                  <a:lnTo>
                    <a:pt x="252" y="500"/>
                  </a:lnTo>
                  <a:lnTo>
                    <a:pt x="253" y="500"/>
                  </a:lnTo>
                  <a:lnTo>
                    <a:pt x="253" y="500"/>
                  </a:lnTo>
                  <a:lnTo>
                    <a:pt x="254" y="500"/>
                  </a:lnTo>
                  <a:lnTo>
                    <a:pt x="254" y="500"/>
                  </a:lnTo>
                  <a:lnTo>
                    <a:pt x="255" y="500"/>
                  </a:lnTo>
                  <a:lnTo>
                    <a:pt x="255" y="500"/>
                  </a:lnTo>
                  <a:lnTo>
                    <a:pt x="256" y="500"/>
                  </a:lnTo>
                  <a:lnTo>
                    <a:pt x="256" y="500"/>
                  </a:lnTo>
                  <a:lnTo>
                    <a:pt x="257" y="500"/>
                  </a:lnTo>
                  <a:lnTo>
                    <a:pt x="257" y="500"/>
                  </a:lnTo>
                  <a:lnTo>
                    <a:pt x="258" y="500"/>
                  </a:lnTo>
                  <a:lnTo>
                    <a:pt x="258" y="500"/>
                  </a:lnTo>
                  <a:lnTo>
                    <a:pt x="259" y="500"/>
                  </a:lnTo>
                  <a:lnTo>
                    <a:pt x="259" y="500"/>
                  </a:lnTo>
                  <a:lnTo>
                    <a:pt x="260" y="500"/>
                  </a:lnTo>
                  <a:lnTo>
                    <a:pt x="260" y="500"/>
                  </a:lnTo>
                  <a:lnTo>
                    <a:pt x="261" y="500"/>
                  </a:lnTo>
                  <a:lnTo>
                    <a:pt x="261" y="500"/>
                  </a:lnTo>
                  <a:lnTo>
                    <a:pt x="262" y="500"/>
                  </a:lnTo>
                  <a:lnTo>
                    <a:pt x="262" y="500"/>
                  </a:lnTo>
                  <a:lnTo>
                    <a:pt x="263" y="499"/>
                  </a:lnTo>
                  <a:lnTo>
                    <a:pt x="263" y="500"/>
                  </a:lnTo>
                  <a:lnTo>
                    <a:pt x="264" y="500"/>
                  </a:lnTo>
                  <a:lnTo>
                    <a:pt x="264" y="500"/>
                  </a:lnTo>
                  <a:lnTo>
                    <a:pt x="265" y="500"/>
                  </a:lnTo>
                  <a:lnTo>
                    <a:pt x="265" y="500"/>
                  </a:lnTo>
                  <a:lnTo>
                    <a:pt x="266" y="500"/>
                  </a:lnTo>
                  <a:lnTo>
                    <a:pt x="266" y="500"/>
                  </a:lnTo>
                  <a:lnTo>
                    <a:pt x="267" y="500"/>
                  </a:lnTo>
                  <a:lnTo>
                    <a:pt x="267" y="500"/>
                  </a:lnTo>
                  <a:lnTo>
                    <a:pt x="268" y="500"/>
                  </a:lnTo>
                  <a:lnTo>
                    <a:pt x="268" y="500"/>
                  </a:lnTo>
                  <a:lnTo>
                    <a:pt x="269" y="500"/>
                  </a:lnTo>
                  <a:lnTo>
                    <a:pt x="269" y="500"/>
                  </a:lnTo>
                  <a:lnTo>
                    <a:pt x="270" y="500"/>
                  </a:lnTo>
                  <a:lnTo>
                    <a:pt x="270" y="500"/>
                  </a:lnTo>
                  <a:lnTo>
                    <a:pt x="271" y="500"/>
                  </a:lnTo>
                  <a:lnTo>
                    <a:pt x="271" y="500"/>
                  </a:lnTo>
                  <a:lnTo>
                    <a:pt x="272" y="500"/>
                  </a:lnTo>
                  <a:lnTo>
                    <a:pt x="272" y="500"/>
                  </a:lnTo>
                  <a:lnTo>
                    <a:pt x="273" y="500"/>
                  </a:lnTo>
                  <a:lnTo>
                    <a:pt x="273" y="500"/>
                  </a:lnTo>
                  <a:lnTo>
                    <a:pt x="274" y="500"/>
                  </a:lnTo>
                  <a:lnTo>
                    <a:pt x="274" y="500"/>
                  </a:lnTo>
                  <a:lnTo>
                    <a:pt x="275" y="500"/>
                  </a:lnTo>
                  <a:lnTo>
                    <a:pt x="275" y="500"/>
                  </a:lnTo>
                  <a:lnTo>
                    <a:pt x="276" y="500"/>
                  </a:lnTo>
                  <a:lnTo>
                    <a:pt x="276" y="500"/>
                  </a:lnTo>
                  <a:lnTo>
                    <a:pt x="277" y="500"/>
                  </a:lnTo>
                  <a:lnTo>
                    <a:pt x="277" y="500"/>
                  </a:lnTo>
                  <a:lnTo>
                    <a:pt x="278" y="500"/>
                  </a:lnTo>
                  <a:lnTo>
                    <a:pt x="278" y="500"/>
                  </a:lnTo>
                  <a:lnTo>
                    <a:pt x="279" y="499"/>
                  </a:lnTo>
                  <a:lnTo>
                    <a:pt x="279" y="500"/>
                  </a:lnTo>
                  <a:lnTo>
                    <a:pt x="280" y="500"/>
                  </a:lnTo>
                  <a:lnTo>
                    <a:pt x="280" y="500"/>
                  </a:lnTo>
                  <a:lnTo>
                    <a:pt x="281" y="500"/>
                  </a:lnTo>
                  <a:lnTo>
                    <a:pt x="281" y="500"/>
                  </a:lnTo>
                  <a:lnTo>
                    <a:pt x="282" y="500"/>
                  </a:lnTo>
                  <a:lnTo>
                    <a:pt x="282" y="500"/>
                  </a:lnTo>
                  <a:lnTo>
                    <a:pt x="283" y="500"/>
                  </a:lnTo>
                  <a:lnTo>
                    <a:pt x="283" y="500"/>
                  </a:lnTo>
                  <a:lnTo>
                    <a:pt x="284" y="500"/>
                  </a:lnTo>
                  <a:lnTo>
                    <a:pt x="284" y="500"/>
                  </a:lnTo>
                  <a:lnTo>
                    <a:pt x="285" y="500"/>
                  </a:lnTo>
                  <a:lnTo>
                    <a:pt x="285" y="500"/>
                  </a:lnTo>
                  <a:lnTo>
                    <a:pt x="286" y="500"/>
                  </a:lnTo>
                  <a:lnTo>
                    <a:pt x="286" y="500"/>
                  </a:lnTo>
                  <a:lnTo>
                    <a:pt x="287" y="500"/>
                  </a:lnTo>
                  <a:lnTo>
                    <a:pt x="287" y="500"/>
                  </a:lnTo>
                  <a:lnTo>
                    <a:pt x="288" y="500"/>
                  </a:lnTo>
                  <a:lnTo>
                    <a:pt x="288" y="500"/>
                  </a:lnTo>
                  <a:lnTo>
                    <a:pt x="289" y="500"/>
                  </a:lnTo>
                  <a:lnTo>
                    <a:pt x="289" y="500"/>
                  </a:lnTo>
                  <a:lnTo>
                    <a:pt x="290" y="500"/>
                  </a:lnTo>
                  <a:lnTo>
                    <a:pt x="290" y="500"/>
                  </a:lnTo>
                  <a:lnTo>
                    <a:pt x="291" y="500"/>
                  </a:lnTo>
                  <a:lnTo>
                    <a:pt x="291" y="500"/>
                  </a:lnTo>
                  <a:lnTo>
                    <a:pt x="292" y="500"/>
                  </a:lnTo>
                  <a:lnTo>
                    <a:pt x="292" y="500"/>
                  </a:lnTo>
                  <a:lnTo>
                    <a:pt x="293" y="500"/>
                  </a:lnTo>
                  <a:lnTo>
                    <a:pt x="293" y="500"/>
                  </a:lnTo>
                  <a:lnTo>
                    <a:pt x="294" y="500"/>
                  </a:lnTo>
                  <a:lnTo>
                    <a:pt x="294" y="500"/>
                  </a:lnTo>
                  <a:lnTo>
                    <a:pt x="295" y="500"/>
                  </a:lnTo>
                  <a:lnTo>
                    <a:pt x="295" y="500"/>
                  </a:lnTo>
                  <a:lnTo>
                    <a:pt x="296" y="500"/>
                  </a:lnTo>
                  <a:lnTo>
                    <a:pt x="296" y="500"/>
                  </a:lnTo>
                  <a:lnTo>
                    <a:pt x="297" y="500"/>
                  </a:lnTo>
                  <a:lnTo>
                    <a:pt x="297" y="500"/>
                  </a:lnTo>
                  <a:lnTo>
                    <a:pt x="298" y="500"/>
                  </a:lnTo>
                  <a:lnTo>
                    <a:pt x="298" y="500"/>
                  </a:lnTo>
                  <a:lnTo>
                    <a:pt x="299" y="500"/>
                  </a:lnTo>
                  <a:lnTo>
                    <a:pt x="299" y="500"/>
                  </a:lnTo>
                  <a:lnTo>
                    <a:pt x="300" y="500"/>
                  </a:lnTo>
                  <a:lnTo>
                    <a:pt x="300" y="500"/>
                  </a:lnTo>
                  <a:lnTo>
                    <a:pt x="301" y="500"/>
                  </a:lnTo>
                  <a:lnTo>
                    <a:pt x="301" y="500"/>
                  </a:lnTo>
                  <a:lnTo>
                    <a:pt x="302" y="500"/>
                  </a:lnTo>
                  <a:lnTo>
                    <a:pt x="302" y="500"/>
                  </a:lnTo>
                  <a:lnTo>
                    <a:pt x="303" y="500"/>
                  </a:lnTo>
                  <a:lnTo>
                    <a:pt x="303" y="500"/>
                  </a:lnTo>
                  <a:lnTo>
                    <a:pt x="304" y="500"/>
                  </a:lnTo>
                  <a:lnTo>
                    <a:pt x="304" y="500"/>
                  </a:lnTo>
                  <a:lnTo>
                    <a:pt x="305" y="500"/>
                  </a:lnTo>
                  <a:lnTo>
                    <a:pt x="305" y="500"/>
                  </a:lnTo>
                  <a:lnTo>
                    <a:pt x="306" y="500"/>
                  </a:lnTo>
                  <a:lnTo>
                    <a:pt x="306" y="500"/>
                  </a:lnTo>
                  <a:lnTo>
                    <a:pt x="307" y="500"/>
                  </a:lnTo>
                  <a:lnTo>
                    <a:pt x="307" y="500"/>
                  </a:lnTo>
                  <a:lnTo>
                    <a:pt x="308" y="500"/>
                  </a:lnTo>
                  <a:lnTo>
                    <a:pt x="308" y="500"/>
                  </a:lnTo>
                  <a:lnTo>
                    <a:pt x="309" y="500"/>
                  </a:lnTo>
                  <a:lnTo>
                    <a:pt x="309" y="500"/>
                  </a:lnTo>
                  <a:lnTo>
                    <a:pt x="310" y="500"/>
                  </a:lnTo>
                  <a:lnTo>
                    <a:pt x="310" y="500"/>
                  </a:lnTo>
                  <a:lnTo>
                    <a:pt x="311" y="500"/>
                  </a:lnTo>
                  <a:lnTo>
                    <a:pt x="311" y="500"/>
                  </a:lnTo>
                  <a:lnTo>
                    <a:pt x="312" y="500"/>
                  </a:lnTo>
                  <a:lnTo>
                    <a:pt x="312" y="500"/>
                  </a:lnTo>
                  <a:lnTo>
                    <a:pt x="313" y="500"/>
                  </a:lnTo>
                  <a:lnTo>
                    <a:pt x="313" y="500"/>
                  </a:lnTo>
                  <a:lnTo>
                    <a:pt x="314" y="500"/>
                  </a:lnTo>
                  <a:lnTo>
                    <a:pt x="314" y="500"/>
                  </a:lnTo>
                  <a:lnTo>
                    <a:pt x="315" y="500"/>
                  </a:lnTo>
                  <a:lnTo>
                    <a:pt x="315" y="500"/>
                  </a:lnTo>
                  <a:lnTo>
                    <a:pt x="316" y="500"/>
                  </a:lnTo>
                  <a:lnTo>
                    <a:pt x="316" y="500"/>
                  </a:lnTo>
                  <a:lnTo>
                    <a:pt x="317" y="500"/>
                  </a:lnTo>
                  <a:lnTo>
                    <a:pt x="317" y="500"/>
                  </a:lnTo>
                  <a:lnTo>
                    <a:pt x="318" y="500"/>
                  </a:lnTo>
                  <a:lnTo>
                    <a:pt x="318" y="500"/>
                  </a:lnTo>
                  <a:lnTo>
                    <a:pt x="319" y="500"/>
                  </a:lnTo>
                  <a:lnTo>
                    <a:pt x="319" y="500"/>
                  </a:lnTo>
                  <a:lnTo>
                    <a:pt x="320" y="500"/>
                  </a:lnTo>
                  <a:lnTo>
                    <a:pt x="320" y="500"/>
                  </a:lnTo>
                  <a:lnTo>
                    <a:pt x="321" y="500"/>
                  </a:lnTo>
                  <a:lnTo>
                    <a:pt x="321" y="500"/>
                  </a:lnTo>
                  <a:lnTo>
                    <a:pt x="322" y="500"/>
                  </a:lnTo>
                  <a:lnTo>
                    <a:pt x="322" y="500"/>
                  </a:lnTo>
                  <a:lnTo>
                    <a:pt x="323" y="500"/>
                  </a:lnTo>
                  <a:lnTo>
                    <a:pt x="323" y="500"/>
                  </a:lnTo>
                  <a:lnTo>
                    <a:pt x="324" y="500"/>
                  </a:lnTo>
                  <a:lnTo>
                    <a:pt x="324" y="500"/>
                  </a:lnTo>
                  <a:lnTo>
                    <a:pt x="325" y="500"/>
                  </a:lnTo>
                  <a:lnTo>
                    <a:pt x="325" y="500"/>
                  </a:lnTo>
                  <a:lnTo>
                    <a:pt x="326" y="500"/>
                  </a:lnTo>
                  <a:lnTo>
                    <a:pt x="326" y="500"/>
                  </a:lnTo>
                  <a:lnTo>
                    <a:pt x="327" y="500"/>
                  </a:lnTo>
                  <a:lnTo>
                    <a:pt x="327" y="500"/>
                  </a:lnTo>
                  <a:lnTo>
                    <a:pt x="328" y="500"/>
                  </a:lnTo>
                  <a:lnTo>
                    <a:pt x="328" y="500"/>
                  </a:lnTo>
                  <a:lnTo>
                    <a:pt x="329" y="500"/>
                  </a:lnTo>
                  <a:lnTo>
                    <a:pt x="329" y="500"/>
                  </a:lnTo>
                  <a:lnTo>
                    <a:pt x="330" y="500"/>
                  </a:lnTo>
                  <a:lnTo>
                    <a:pt x="330" y="500"/>
                  </a:lnTo>
                  <a:lnTo>
                    <a:pt x="331" y="500"/>
                  </a:lnTo>
                  <a:lnTo>
                    <a:pt x="331" y="500"/>
                  </a:lnTo>
                  <a:lnTo>
                    <a:pt x="332" y="500"/>
                  </a:lnTo>
                  <a:lnTo>
                    <a:pt x="332" y="500"/>
                  </a:lnTo>
                  <a:lnTo>
                    <a:pt x="333" y="500"/>
                  </a:lnTo>
                  <a:lnTo>
                    <a:pt x="333" y="500"/>
                  </a:lnTo>
                  <a:lnTo>
                    <a:pt x="334" y="500"/>
                  </a:lnTo>
                  <a:lnTo>
                    <a:pt x="334" y="500"/>
                  </a:lnTo>
                  <a:lnTo>
                    <a:pt x="335" y="500"/>
                  </a:lnTo>
                  <a:lnTo>
                    <a:pt x="335" y="500"/>
                  </a:lnTo>
                  <a:lnTo>
                    <a:pt x="336" y="500"/>
                  </a:lnTo>
                  <a:lnTo>
                    <a:pt x="336" y="500"/>
                  </a:lnTo>
                  <a:lnTo>
                    <a:pt x="337" y="500"/>
                  </a:lnTo>
                  <a:lnTo>
                    <a:pt x="337" y="500"/>
                  </a:lnTo>
                  <a:lnTo>
                    <a:pt x="338" y="500"/>
                  </a:lnTo>
                  <a:lnTo>
                    <a:pt x="338" y="500"/>
                  </a:lnTo>
                  <a:lnTo>
                    <a:pt x="339" y="500"/>
                  </a:lnTo>
                  <a:lnTo>
                    <a:pt x="339" y="500"/>
                  </a:lnTo>
                  <a:lnTo>
                    <a:pt x="340" y="500"/>
                  </a:lnTo>
                  <a:lnTo>
                    <a:pt x="340" y="500"/>
                  </a:lnTo>
                  <a:lnTo>
                    <a:pt x="341" y="500"/>
                  </a:lnTo>
                  <a:lnTo>
                    <a:pt x="341" y="500"/>
                  </a:lnTo>
                  <a:lnTo>
                    <a:pt x="342" y="500"/>
                  </a:lnTo>
                  <a:lnTo>
                    <a:pt x="342" y="500"/>
                  </a:lnTo>
                  <a:lnTo>
                    <a:pt x="343" y="500"/>
                  </a:lnTo>
                  <a:lnTo>
                    <a:pt x="343" y="500"/>
                  </a:lnTo>
                  <a:lnTo>
                    <a:pt x="344" y="500"/>
                  </a:lnTo>
                  <a:lnTo>
                    <a:pt x="344" y="500"/>
                  </a:lnTo>
                  <a:lnTo>
                    <a:pt x="345" y="500"/>
                  </a:lnTo>
                  <a:lnTo>
                    <a:pt x="345" y="500"/>
                  </a:lnTo>
                  <a:lnTo>
                    <a:pt x="346" y="500"/>
                  </a:lnTo>
                  <a:lnTo>
                    <a:pt x="346" y="500"/>
                  </a:lnTo>
                  <a:lnTo>
                    <a:pt x="347" y="500"/>
                  </a:lnTo>
                  <a:lnTo>
                    <a:pt x="347" y="500"/>
                  </a:lnTo>
                  <a:lnTo>
                    <a:pt x="348" y="500"/>
                  </a:lnTo>
                  <a:lnTo>
                    <a:pt x="348" y="500"/>
                  </a:lnTo>
                  <a:lnTo>
                    <a:pt x="349" y="500"/>
                  </a:lnTo>
                  <a:lnTo>
                    <a:pt x="349" y="500"/>
                  </a:lnTo>
                  <a:lnTo>
                    <a:pt x="350" y="500"/>
                  </a:lnTo>
                  <a:lnTo>
                    <a:pt x="350" y="500"/>
                  </a:lnTo>
                  <a:lnTo>
                    <a:pt x="351" y="500"/>
                  </a:lnTo>
                  <a:lnTo>
                    <a:pt x="351" y="500"/>
                  </a:lnTo>
                  <a:lnTo>
                    <a:pt x="352" y="500"/>
                  </a:lnTo>
                  <a:lnTo>
                    <a:pt x="352" y="500"/>
                  </a:lnTo>
                  <a:lnTo>
                    <a:pt x="353" y="500"/>
                  </a:lnTo>
                  <a:lnTo>
                    <a:pt x="353" y="500"/>
                  </a:lnTo>
                  <a:lnTo>
                    <a:pt x="354" y="500"/>
                  </a:lnTo>
                  <a:lnTo>
                    <a:pt x="354" y="500"/>
                  </a:lnTo>
                  <a:lnTo>
                    <a:pt x="355" y="500"/>
                  </a:lnTo>
                  <a:lnTo>
                    <a:pt x="355" y="500"/>
                  </a:lnTo>
                  <a:lnTo>
                    <a:pt x="356" y="500"/>
                  </a:lnTo>
                  <a:lnTo>
                    <a:pt x="356" y="500"/>
                  </a:lnTo>
                  <a:lnTo>
                    <a:pt x="357" y="500"/>
                  </a:lnTo>
                  <a:lnTo>
                    <a:pt x="357" y="500"/>
                  </a:lnTo>
                  <a:lnTo>
                    <a:pt x="358" y="500"/>
                  </a:lnTo>
                  <a:lnTo>
                    <a:pt x="358" y="500"/>
                  </a:lnTo>
                  <a:lnTo>
                    <a:pt x="359" y="500"/>
                  </a:lnTo>
                  <a:lnTo>
                    <a:pt x="359" y="500"/>
                  </a:lnTo>
                  <a:lnTo>
                    <a:pt x="360" y="500"/>
                  </a:lnTo>
                  <a:lnTo>
                    <a:pt x="360" y="500"/>
                  </a:lnTo>
                  <a:lnTo>
                    <a:pt x="361" y="500"/>
                  </a:lnTo>
                  <a:lnTo>
                    <a:pt x="361" y="500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3" y="500"/>
                  </a:lnTo>
                  <a:lnTo>
                    <a:pt x="363" y="500"/>
                  </a:lnTo>
                  <a:lnTo>
                    <a:pt x="364" y="500"/>
                  </a:lnTo>
                  <a:lnTo>
                    <a:pt x="364" y="500"/>
                  </a:lnTo>
                  <a:lnTo>
                    <a:pt x="365" y="500"/>
                  </a:lnTo>
                  <a:lnTo>
                    <a:pt x="365" y="500"/>
                  </a:lnTo>
                  <a:lnTo>
                    <a:pt x="366" y="500"/>
                  </a:lnTo>
                  <a:lnTo>
                    <a:pt x="366" y="500"/>
                  </a:lnTo>
                  <a:lnTo>
                    <a:pt x="367" y="500"/>
                  </a:lnTo>
                  <a:lnTo>
                    <a:pt x="367" y="500"/>
                  </a:lnTo>
                  <a:lnTo>
                    <a:pt x="368" y="500"/>
                  </a:lnTo>
                  <a:lnTo>
                    <a:pt x="368" y="500"/>
                  </a:lnTo>
                  <a:lnTo>
                    <a:pt x="369" y="500"/>
                  </a:lnTo>
                  <a:lnTo>
                    <a:pt x="369" y="500"/>
                  </a:lnTo>
                  <a:lnTo>
                    <a:pt x="370" y="500"/>
                  </a:lnTo>
                  <a:lnTo>
                    <a:pt x="370" y="500"/>
                  </a:lnTo>
                  <a:lnTo>
                    <a:pt x="371" y="500"/>
                  </a:lnTo>
                  <a:lnTo>
                    <a:pt x="371" y="500"/>
                  </a:lnTo>
                  <a:lnTo>
                    <a:pt x="372" y="500"/>
                  </a:lnTo>
                  <a:lnTo>
                    <a:pt x="372" y="500"/>
                  </a:lnTo>
                  <a:lnTo>
                    <a:pt x="373" y="500"/>
                  </a:lnTo>
                  <a:lnTo>
                    <a:pt x="373" y="500"/>
                  </a:lnTo>
                  <a:lnTo>
                    <a:pt x="374" y="500"/>
                  </a:lnTo>
                  <a:lnTo>
                    <a:pt x="374" y="500"/>
                  </a:lnTo>
                  <a:lnTo>
                    <a:pt x="375" y="500"/>
                  </a:lnTo>
                  <a:lnTo>
                    <a:pt x="375" y="500"/>
                  </a:lnTo>
                  <a:lnTo>
                    <a:pt x="376" y="500"/>
                  </a:lnTo>
                  <a:lnTo>
                    <a:pt x="376" y="500"/>
                  </a:lnTo>
                  <a:lnTo>
                    <a:pt x="377" y="500"/>
                  </a:lnTo>
                  <a:lnTo>
                    <a:pt x="377" y="500"/>
                  </a:lnTo>
                  <a:lnTo>
                    <a:pt x="378" y="500"/>
                  </a:lnTo>
                  <a:lnTo>
                    <a:pt x="378" y="500"/>
                  </a:lnTo>
                  <a:lnTo>
                    <a:pt x="379" y="500"/>
                  </a:lnTo>
                  <a:lnTo>
                    <a:pt x="379" y="0"/>
                  </a:lnTo>
                  <a:lnTo>
                    <a:pt x="380" y="239"/>
                  </a:lnTo>
                  <a:lnTo>
                    <a:pt x="380" y="500"/>
                  </a:lnTo>
                  <a:lnTo>
                    <a:pt x="381" y="500"/>
                  </a:lnTo>
                  <a:lnTo>
                    <a:pt x="381" y="500"/>
                  </a:lnTo>
                  <a:lnTo>
                    <a:pt x="382" y="499"/>
                  </a:lnTo>
                  <a:lnTo>
                    <a:pt x="382" y="500"/>
                  </a:lnTo>
                  <a:lnTo>
                    <a:pt x="383" y="500"/>
                  </a:lnTo>
                  <a:lnTo>
                    <a:pt x="383" y="500"/>
                  </a:lnTo>
                  <a:lnTo>
                    <a:pt x="384" y="500"/>
                  </a:lnTo>
                  <a:lnTo>
                    <a:pt x="384" y="499"/>
                  </a:lnTo>
                  <a:lnTo>
                    <a:pt x="385" y="500"/>
                  </a:lnTo>
                  <a:lnTo>
                    <a:pt x="385" y="500"/>
                  </a:lnTo>
                  <a:lnTo>
                    <a:pt x="386" y="500"/>
                  </a:lnTo>
                  <a:lnTo>
                    <a:pt x="386" y="500"/>
                  </a:lnTo>
                  <a:lnTo>
                    <a:pt x="387" y="500"/>
                  </a:lnTo>
                  <a:lnTo>
                    <a:pt x="387" y="500"/>
                  </a:lnTo>
                  <a:lnTo>
                    <a:pt x="388" y="500"/>
                  </a:lnTo>
                  <a:lnTo>
                    <a:pt x="388" y="500"/>
                  </a:lnTo>
                  <a:lnTo>
                    <a:pt x="389" y="500"/>
                  </a:lnTo>
                  <a:lnTo>
                    <a:pt x="389" y="500"/>
                  </a:lnTo>
                  <a:lnTo>
                    <a:pt x="390" y="500"/>
                  </a:lnTo>
                  <a:lnTo>
                    <a:pt x="390" y="500"/>
                  </a:lnTo>
                  <a:lnTo>
                    <a:pt x="391" y="500"/>
                  </a:lnTo>
                  <a:lnTo>
                    <a:pt x="391" y="500"/>
                  </a:lnTo>
                  <a:lnTo>
                    <a:pt x="392" y="500"/>
                  </a:lnTo>
                  <a:lnTo>
                    <a:pt x="392" y="500"/>
                  </a:lnTo>
                  <a:lnTo>
                    <a:pt x="393" y="500"/>
                  </a:lnTo>
                  <a:lnTo>
                    <a:pt x="393" y="500"/>
                  </a:lnTo>
                  <a:lnTo>
                    <a:pt x="394" y="500"/>
                  </a:lnTo>
                  <a:lnTo>
                    <a:pt x="394" y="500"/>
                  </a:lnTo>
                  <a:lnTo>
                    <a:pt x="395" y="500"/>
                  </a:lnTo>
                  <a:lnTo>
                    <a:pt x="395" y="500"/>
                  </a:lnTo>
                  <a:lnTo>
                    <a:pt x="396" y="500"/>
                  </a:lnTo>
                  <a:lnTo>
                    <a:pt x="396" y="500"/>
                  </a:lnTo>
                  <a:lnTo>
                    <a:pt x="397" y="500"/>
                  </a:lnTo>
                  <a:lnTo>
                    <a:pt x="397" y="500"/>
                  </a:lnTo>
                  <a:lnTo>
                    <a:pt x="398" y="500"/>
                  </a:lnTo>
                  <a:lnTo>
                    <a:pt x="398" y="500"/>
                  </a:lnTo>
                  <a:lnTo>
                    <a:pt x="399" y="500"/>
                  </a:lnTo>
                  <a:lnTo>
                    <a:pt x="399" y="500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01" y="500"/>
                  </a:lnTo>
                  <a:lnTo>
                    <a:pt x="401" y="500"/>
                  </a:lnTo>
                  <a:lnTo>
                    <a:pt x="402" y="500"/>
                  </a:lnTo>
                  <a:lnTo>
                    <a:pt x="402" y="500"/>
                  </a:lnTo>
                  <a:lnTo>
                    <a:pt x="403" y="500"/>
                  </a:lnTo>
                  <a:lnTo>
                    <a:pt x="403" y="500"/>
                  </a:lnTo>
                  <a:lnTo>
                    <a:pt x="404" y="500"/>
                  </a:lnTo>
                  <a:lnTo>
                    <a:pt x="404" y="500"/>
                  </a:lnTo>
                  <a:lnTo>
                    <a:pt x="405" y="500"/>
                  </a:lnTo>
                  <a:lnTo>
                    <a:pt x="405" y="500"/>
                  </a:lnTo>
                  <a:lnTo>
                    <a:pt x="406" y="500"/>
                  </a:lnTo>
                  <a:lnTo>
                    <a:pt x="406" y="500"/>
                  </a:lnTo>
                  <a:lnTo>
                    <a:pt x="407" y="500"/>
                  </a:lnTo>
                  <a:lnTo>
                    <a:pt x="407" y="500"/>
                  </a:lnTo>
                  <a:lnTo>
                    <a:pt x="408" y="500"/>
                  </a:lnTo>
                  <a:lnTo>
                    <a:pt x="408" y="500"/>
                  </a:lnTo>
                  <a:lnTo>
                    <a:pt x="409" y="500"/>
                  </a:lnTo>
                  <a:lnTo>
                    <a:pt x="409" y="500"/>
                  </a:lnTo>
                  <a:lnTo>
                    <a:pt x="410" y="500"/>
                  </a:lnTo>
                  <a:lnTo>
                    <a:pt x="410" y="500"/>
                  </a:lnTo>
                  <a:lnTo>
                    <a:pt x="411" y="500"/>
                  </a:lnTo>
                  <a:lnTo>
                    <a:pt x="411" y="500"/>
                  </a:lnTo>
                  <a:lnTo>
                    <a:pt x="412" y="500"/>
                  </a:lnTo>
                  <a:lnTo>
                    <a:pt x="412" y="500"/>
                  </a:lnTo>
                  <a:lnTo>
                    <a:pt x="413" y="500"/>
                  </a:lnTo>
                  <a:lnTo>
                    <a:pt x="413" y="500"/>
                  </a:lnTo>
                  <a:lnTo>
                    <a:pt x="414" y="500"/>
                  </a:lnTo>
                  <a:lnTo>
                    <a:pt x="414" y="500"/>
                  </a:lnTo>
                  <a:lnTo>
                    <a:pt x="415" y="500"/>
                  </a:lnTo>
                  <a:lnTo>
                    <a:pt x="415" y="500"/>
                  </a:lnTo>
                  <a:lnTo>
                    <a:pt x="416" y="500"/>
                  </a:lnTo>
                  <a:lnTo>
                    <a:pt x="416" y="500"/>
                  </a:lnTo>
                  <a:lnTo>
                    <a:pt x="417" y="500"/>
                  </a:lnTo>
                  <a:lnTo>
                    <a:pt x="417" y="500"/>
                  </a:lnTo>
                  <a:lnTo>
                    <a:pt x="418" y="496"/>
                  </a:lnTo>
                  <a:lnTo>
                    <a:pt x="418" y="500"/>
                  </a:lnTo>
                  <a:lnTo>
                    <a:pt x="419" y="500"/>
                  </a:lnTo>
                  <a:lnTo>
                    <a:pt x="419" y="500"/>
                  </a:lnTo>
                  <a:lnTo>
                    <a:pt x="420" y="500"/>
                  </a:lnTo>
                  <a:lnTo>
                    <a:pt x="420" y="500"/>
                  </a:lnTo>
                  <a:lnTo>
                    <a:pt x="421" y="500"/>
                  </a:lnTo>
                  <a:lnTo>
                    <a:pt x="421" y="500"/>
                  </a:lnTo>
                  <a:lnTo>
                    <a:pt x="422" y="500"/>
                  </a:lnTo>
                  <a:lnTo>
                    <a:pt x="422" y="500"/>
                  </a:lnTo>
                  <a:lnTo>
                    <a:pt x="423" y="500"/>
                  </a:lnTo>
                  <a:lnTo>
                    <a:pt x="423" y="500"/>
                  </a:lnTo>
                  <a:lnTo>
                    <a:pt x="424" y="500"/>
                  </a:lnTo>
                  <a:lnTo>
                    <a:pt x="424" y="500"/>
                  </a:lnTo>
                  <a:lnTo>
                    <a:pt x="425" y="500"/>
                  </a:lnTo>
                  <a:lnTo>
                    <a:pt x="425" y="500"/>
                  </a:lnTo>
                  <a:lnTo>
                    <a:pt x="426" y="500"/>
                  </a:lnTo>
                  <a:lnTo>
                    <a:pt x="426" y="500"/>
                  </a:lnTo>
                  <a:lnTo>
                    <a:pt x="427" y="500"/>
                  </a:lnTo>
                  <a:lnTo>
                    <a:pt x="427" y="500"/>
                  </a:lnTo>
                  <a:lnTo>
                    <a:pt x="428" y="500"/>
                  </a:lnTo>
                  <a:lnTo>
                    <a:pt x="428" y="500"/>
                  </a:lnTo>
                  <a:lnTo>
                    <a:pt x="429" y="499"/>
                  </a:lnTo>
                  <a:lnTo>
                    <a:pt x="429" y="500"/>
                  </a:lnTo>
                  <a:lnTo>
                    <a:pt x="430" y="500"/>
                  </a:lnTo>
                  <a:lnTo>
                    <a:pt x="430" y="500"/>
                  </a:lnTo>
                  <a:lnTo>
                    <a:pt x="431" y="500"/>
                  </a:lnTo>
                  <a:lnTo>
                    <a:pt x="431" y="500"/>
                  </a:lnTo>
                  <a:lnTo>
                    <a:pt x="432" y="500"/>
                  </a:lnTo>
                  <a:lnTo>
                    <a:pt x="432" y="500"/>
                  </a:lnTo>
                  <a:lnTo>
                    <a:pt x="433" y="500"/>
                  </a:lnTo>
                  <a:lnTo>
                    <a:pt x="433" y="500"/>
                  </a:lnTo>
                  <a:lnTo>
                    <a:pt x="434" y="500"/>
                  </a:lnTo>
                  <a:lnTo>
                    <a:pt x="434" y="500"/>
                  </a:lnTo>
                  <a:lnTo>
                    <a:pt x="435" y="500"/>
                  </a:lnTo>
                  <a:lnTo>
                    <a:pt x="435" y="500"/>
                  </a:lnTo>
                  <a:lnTo>
                    <a:pt x="436" y="500"/>
                  </a:lnTo>
                  <a:lnTo>
                    <a:pt x="436" y="500"/>
                  </a:lnTo>
                  <a:lnTo>
                    <a:pt x="437" y="500"/>
                  </a:lnTo>
                  <a:lnTo>
                    <a:pt x="437" y="500"/>
                  </a:lnTo>
                  <a:lnTo>
                    <a:pt x="438" y="500"/>
                  </a:lnTo>
                  <a:lnTo>
                    <a:pt x="438" y="500"/>
                  </a:lnTo>
                  <a:lnTo>
                    <a:pt x="439" y="500"/>
                  </a:lnTo>
                  <a:lnTo>
                    <a:pt x="439" y="500"/>
                  </a:lnTo>
                  <a:lnTo>
                    <a:pt x="440" y="493"/>
                  </a:lnTo>
                  <a:lnTo>
                    <a:pt x="440" y="500"/>
                  </a:lnTo>
                  <a:lnTo>
                    <a:pt x="441" y="496"/>
                  </a:lnTo>
                  <a:lnTo>
                    <a:pt x="441" y="500"/>
                  </a:lnTo>
                  <a:lnTo>
                    <a:pt x="442" y="500"/>
                  </a:lnTo>
                  <a:lnTo>
                    <a:pt x="442" y="500"/>
                  </a:lnTo>
                  <a:lnTo>
                    <a:pt x="443" y="500"/>
                  </a:lnTo>
                  <a:lnTo>
                    <a:pt x="443" y="500"/>
                  </a:lnTo>
                  <a:lnTo>
                    <a:pt x="444" y="499"/>
                  </a:lnTo>
                  <a:lnTo>
                    <a:pt x="444" y="500"/>
                  </a:lnTo>
                  <a:lnTo>
                    <a:pt x="445" y="500"/>
                  </a:lnTo>
                  <a:lnTo>
                    <a:pt x="445" y="500"/>
                  </a:lnTo>
                  <a:lnTo>
                    <a:pt x="446" y="500"/>
                  </a:lnTo>
                  <a:lnTo>
                    <a:pt x="446" y="500"/>
                  </a:lnTo>
                  <a:lnTo>
                    <a:pt x="447" y="500"/>
                  </a:lnTo>
                  <a:lnTo>
                    <a:pt x="447" y="500"/>
                  </a:lnTo>
                  <a:lnTo>
                    <a:pt x="448" y="500"/>
                  </a:lnTo>
                  <a:lnTo>
                    <a:pt x="448" y="500"/>
                  </a:lnTo>
                  <a:lnTo>
                    <a:pt x="449" y="500"/>
                  </a:lnTo>
                  <a:lnTo>
                    <a:pt x="449" y="500"/>
                  </a:lnTo>
                  <a:lnTo>
                    <a:pt x="450" y="500"/>
                  </a:lnTo>
                  <a:lnTo>
                    <a:pt x="450" y="500"/>
                  </a:lnTo>
                  <a:lnTo>
                    <a:pt x="451" y="500"/>
                  </a:lnTo>
                  <a:lnTo>
                    <a:pt x="451" y="500"/>
                  </a:lnTo>
                  <a:lnTo>
                    <a:pt x="452" y="500"/>
                  </a:lnTo>
                  <a:lnTo>
                    <a:pt x="452" y="500"/>
                  </a:lnTo>
                  <a:lnTo>
                    <a:pt x="453" y="500"/>
                  </a:lnTo>
                  <a:lnTo>
                    <a:pt x="453" y="500"/>
                  </a:lnTo>
                  <a:lnTo>
                    <a:pt x="454" y="500"/>
                  </a:lnTo>
                  <a:lnTo>
                    <a:pt x="454" y="500"/>
                  </a:lnTo>
                  <a:lnTo>
                    <a:pt x="455" y="500"/>
                  </a:lnTo>
                  <a:lnTo>
                    <a:pt x="455" y="500"/>
                  </a:lnTo>
                  <a:lnTo>
                    <a:pt x="456" y="500"/>
                  </a:lnTo>
                  <a:lnTo>
                    <a:pt x="456" y="500"/>
                  </a:lnTo>
                  <a:lnTo>
                    <a:pt x="457" y="500"/>
                  </a:lnTo>
                  <a:lnTo>
                    <a:pt x="457" y="500"/>
                  </a:lnTo>
                  <a:lnTo>
                    <a:pt x="458" y="500"/>
                  </a:lnTo>
                  <a:lnTo>
                    <a:pt x="458" y="500"/>
                  </a:lnTo>
                  <a:lnTo>
                    <a:pt x="459" y="500"/>
                  </a:lnTo>
                  <a:lnTo>
                    <a:pt x="459" y="500"/>
                  </a:lnTo>
                  <a:lnTo>
                    <a:pt x="460" y="500"/>
                  </a:lnTo>
                  <a:lnTo>
                    <a:pt x="460" y="500"/>
                  </a:lnTo>
                  <a:lnTo>
                    <a:pt x="461" y="500"/>
                  </a:lnTo>
                  <a:lnTo>
                    <a:pt x="461" y="500"/>
                  </a:lnTo>
                  <a:lnTo>
                    <a:pt x="462" y="500"/>
                  </a:lnTo>
                  <a:lnTo>
                    <a:pt x="462" y="500"/>
                  </a:lnTo>
                  <a:lnTo>
                    <a:pt x="463" y="500"/>
                  </a:lnTo>
                  <a:lnTo>
                    <a:pt x="463" y="500"/>
                  </a:lnTo>
                  <a:lnTo>
                    <a:pt x="464" y="500"/>
                  </a:lnTo>
                  <a:lnTo>
                    <a:pt x="464" y="500"/>
                  </a:lnTo>
                  <a:lnTo>
                    <a:pt x="465" y="500"/>
                  </a:lnTo>
                  <a:lnTo>
                    <a:pt x="465" y="500"/>
                  </a:lnTo>
                  <a:lnTo>
                    <a:pt x="466" y="500"/>
                  </a:lnTo>
                  <a:lnTo>
                    <a:pt x="466" y="500"/>
                  </a:lnTo>
                  <a:lnTo>
                    <a:pt x="467" y="500"/>
                  </a:lnTo>
                  <a:lnTo>
                    <a:pt x="467" y="500"/>
                  </a:lnTo>
                  <a:lnTo>
                    <a:pt x="468" y="500"/>
                  </a:lnTo>
                  <a:lnTo>
                    <a:pt x="468" y="500"/>
                  </a:lnTo>
                  <a:lnTo>
                    <a:pt x="469" y="500"/>
                  </a:lnTo>
                  <a:lnTo>
                    <a:pt x="469" y="500"/>
                  </a:lnTo>
                  <a:lnTo>
                    <a:pt x="470" y="500"/>
                  </a:lnTo>
                  <a:lnTo>
                    <a:pt x="470" y="500"/>
                  </a:lnTo>
                  <a:lnTo>
                    <a:pt x="471" y="500"/>
                  </a:lnTo>
                  <a:lnTo>
                    <a:pt x="471" y="500"/>
                  </a:lnTo>
                  <a:lnTo>
                    <a:pt x="472" y="500"/>
                  </a:lnTo>
                  <a:lnTo>
                    <a:pt x="472" y="500"/>
                  </a:lnTo>
                  <a:lnTo>
                    <a:pt x="473" y="500"/>
                  </a:lnTo>
                  <a:lnTo>
                    <a:pt x="473" y="500"/>
                  </a:lnTo>
                  <a:lnTo>
                    <a:pt x="474" y="499"/>
                  </a:lnTo>
                  <a:lnTo>
                    <a:pt x="474" y="500"/>
                  </a:lnTo>
                  <a:lnTo>
                    <a:pt x="475" y="500"/>
                  </a:lnTo>
                  <a:lnTo>
                    <a:pt x="475" y="500"/>
                  </a:lnTo>
                  <a:lnTo>
                    <a:pt x="476" y="500"/>
                  </a:lnTo>
                  <a:lnTo>
                    <a:pt x="476" y="500"/>
                  </a:lnTo>
                  <a:lnTo>
                    <a:pt x="477" y="500"/>
                  </a:lnTo>
                  <a:lnTo>
                    <a:pt x="477" y="500"/>
                  </a:lnTo>
                  <a:lnTo>
                    <a:pt x="478" y="500"/>
                  </a:lnTo>
                  <a:lnTo>
                    <a:pt x="478" y="500"/>
                  </a:lnTo>
                  <a:lnTo>
                    <a:pt x="479" y="500"/>
                  </a:lnTo>
                  <a:lnTo>
                    <a:pt x="479" y="500"/>
                  </a:lnTo>
                  <a:lnTo>
                    <a:pt x="480" y="500"/>
                  </a:lnTo>
                  <a:lnTo>
                    <a:pt x="480" y="500"/>
                  </a:lnTo>
                  <a:lnTo>
                    <a:pt x="481" y="500"/>
                  </a:lnTo>
                  <a:lnTo>
                    <a:pt x="481" y="500"/>
                  </a:lnTo>
                  <a:lnTo>
                    <a:pt x="482" y="500"/>
                  </a:lnTo>
                  <a:lnTo>
                    <a:pt x="482" y="500"/>
                  </a:lnTo>
                  <a:lnTo>
                    <a:pt x="483" y="500"/>
                  </a:lnTo>
                  <a:lnTo>
                    <a:pt x="483" y="500"/>
                  </a:lnTo>
                  <a:lnTo>
                    <a:pt x="484" y="500"/>
                  </a:lnTo>
                  <a:lnTo>
                    <a:pt x="484" y="500"/>
                  </a:lnTo>
                  <a:lnTo>
                    <a:pt x="485" y="500"/>
                  </a:lnTo>
                  <a:lnTo>
                    <a:pt x="485" y="500"/>
                  </a:lnTo>
                  <a:lnTo>
                    <a:pt x="486" y="500"/>
                  </a:lnTo>
                  <a:lnTo>
                    <a:pt x="486" y="500"/>
                  </a:lnTo>
                  <a:lnTo>
                    <a:pt x="487" y="500"/>
                  </a:lnTo>
                  <a:lnTo>
                    <a:pt x="487" y="500"/>
                  </a:lnTo>
                  <a:lnTo>
                    <a:pt x="488" y="500"/>
                  </a:lnTo>
                  <a:lnTo>
                    <a:pt x="488" y="500"/>
                  </a:lnTo>
                  <a:lnTo>
                    <a:pt x="489" y="500"/>
                  </a:lnTo>
                  <a:lnTo>
                    <a:pt x="489" y="500"/>
                  </a:lnTo>
                  <a:lnTo>
                    <a:pt x="490" y="500"/>
                  </a:lnTo>
                  <a:lnTo>
                    <a:pt x="490" y="500"/>
                  </a:lnTo>
                  <a:lnTo>
                    <a:pt x="491" y="500"/>
                  </a:lnTo>
                  <a:lnTo>
                    <a:pt x="491" y="500"/>
                  </a:lnTo>
                  <a:lnTo>
                    <a:pt x="492" y="500"/>
                  </a:lnTo>
                  <a:lnTo>
                    <a:pt x="492" y="500"/>
                  </a:lnTo>
                  <a:lnTo>
                    <a:pt x="493" y="500"/>
                  </a:lnTo>
                  <a:lnTo>
                    <a:pt x="493" y="500"/>
                  </a:lnTo>
                  <a:lnTo>
                    <a:pt x="494" y="500"/>
                  </a:lnTo>
                  <a:lnTo>
                    <a:pt x="494" y="500"/>
                  </a:lnTo>
                  <a:lnTo>
                    <a:pt x="495" y="500"/>
                  </a:lnTo>
                  <a:lnTo>
                    <a:pt x="495" y="500"/>
                  </a:lnTo>
                  <a:lnTo>
                    <a:pt x="496" y="500"/>
                  </a:lnTo>
                  <a:lnTo>
                    <a:pt x="496" y="500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98" y="500"/>
                  </a:lnTo>
                  <a:lnTo>
                    <a:pt x="498" y="500"/>
                  </a:lnTo>
                  <a:lnTo>
                    <a:pt x="499" y="500"/>
                  </a:lnTo>
                  <a:lnTo>
                    <a:pt x="499" y="500"/>
                  </a:lnTo>
                  <a:lnTo>
                    <a:pt x="500" y="500"/>
                  </a:lnTo>
                  <a:lnTo>
                    <a:pt x="500" y="498"/>
                  </a:lnTo>
                  <a:lnTo>
                    <a:pt x="501" y="500"/>
                  </a:lnTo>
                  <a:lnTo>
                    <a:pt x="501" y="500"/>
                  </a:lnTo>
                  <a:lnTo>
                    <a:pt x="502" y="500"/>
                  </a:lnTo>
                  <a:lnTo>
                    <a:pt x="502" y="500"/>
                  </a:lnTo>
                  <a:lnTo>
                    <a:pt x="503" y="500"/>
                  </a:lnTo>
                  <a:lnTo>
                    <a:pt x="503" y="500"/>
                  </a:lnTo>
                  <a:lnTo>
                    <a:pt x="504" y="500"/>
                  </a:lnTo>
                  <a:lnTo>
                    <a:pt x="504" y="500"/>
                  </a:lnTo>
                  <a:lnTo>
                    <a:pt x="505" y="500"/>
                  </a:lnTo>
                  <a:lnTo>
                    <a:pt x="505" y="500"/>
                  </a:lnTo>
                  <a:lnTo>
                    <a:pt x="506" y="500"/>
                  </a:lnTo>
                  <a:lnTo>
                    <a:pt x="506" y="500"/>
                  </a:lnTo>
                  <a:lnTo>
                    <a:pt x="507" y="500"/>
                  </a:lnTo>
                  <a:lnTo>
                    <a:pt x="507" y="500"/>
                  </a:lnTo>
                  <a:lnTo>
                    <a:pt x="508" y="500"/>
                  </a:lnTo>
                  <a:lnTo>
                    <a:pt x="508" y="500"/>
                  </a:lnTo>
                  <a:lnTo>
                    <a:pt x="509" y="500"/>
                  </a:lnTo>
                  <a:lnTo>
                    <a:pt x="509" y="500"/>
                  </a:lnTo>
                  <a:lnTo>
                    <a:pt x="510" y="500"/>
                  </a:lnTo>
                  <a:lnTo>
                    <a:pt x="510" y="500"/>
                  </a:lnTo>
                  <a:lnTo>
                    <a:pt x="511" y="500"/>
                  </a:lnTo>
                  <a:lnTo>
                    <a:pt x="511" y="500"/>
                  </a:lnTo>
                  <a:lnTo>
                    <a:pt x="512" y="500"/>
                  </a:lnTo>
                  <a:lnTo>
                    <a:pt x="512" y="500"/>
                  </a:lnTo>
                  <a:lnTo>
                    <a:pt x="513" y="500"/>
                  </a:lnTo>
                  <a:lnTo>
                    <a:pt x="513" y="500"/>
                  </a:lnTo>
                  <a:lnTo>
                    <a:pt x="514" y="500"/>
                  </a:lnTo>
                  <a:lnTo>
                    <a:pt x="514" y="500"/>
                  </a:lnTo>
                  <a:lnTo>
                    <a:pt x="515" y="500"/>
                  </a:lnTo>
                  <a:lnTo>
                    <a:pt x="515" y="500"/>
                  </a:lnTo>
                  <a:lnTo>
                    <a:pt x="516" y="500"/>
                  </a:lnTo>
                  <a:lnTo>
                    <a:pt x="516" y="500"/>
                  </a:lnTo>
                  <a:lnTo>
                    <a:pt x="517" y="500"/>
                  </a:lnTo>
                  <a:lnTo>
                    <a:pt x="517" y="500"/>
                  </a:lnTo>
                  <a:lnTo>
                    <a:pt x="518" y="500"/>
                  </a:lnTo>
                  <a:lnTo>
                    <a:pt x="518" y="500"/>
                  </a:lnTo>
                  <a:lnTo>
                    <a:pt x="519" y="500"/>
                  </a:lnTo>
                  <a:lnTo>
                    <a:pt x="519" y="500"/>
                  </a:lnTo>
                  <a:lnTo>
                    <a:pt x="520" y="500"/>
                  </a:lnTo>
                  <a:lnTo>
                    <a:pt x="520" y="500"/>
                  </a:lnTo>
                  <a:lnTo>
                    <a:pt x="521" y="500"/>
                  </a:lnTo>
                  <a:lnTo>
                    <a:pt x="521" y="500"/>
                  </a:lnTo>
                  <a:lnTo>
                    <a:pt x="522" y="500"/>
                  </a:lnTo>
                  <a:lnTo>
                    <a:pt x="522" y="500"/>
                  </a:lnTo>
                  <a:lnTo>
                    <a:pt x="523" y="499"/>
                  </a:lnTo>
                  <a:lnTo>
                    <a:pt x="523" y="500"/>
                  </a:lnTo>
                  <a:lnTo>
                    <a:pt x="524" y="491"/>
                  </a:lnTo>
                  <a:lnTo>
                    <a:pt x="524" y="500"/>
                  </a:lnTo>
                  <a:lnTo>
                    <a:pt x="525" y="500"/>
                  </a:lnTo>
                  <a:lnTo>
                    <a:pt x="525" y="500"/>
                  </a:lnTo>
                  <a:lnTo>
                    <a:pt x="526" y="500"/>
                  </a:lnTo>
                  <a:lnTo>
                    <a:pt x="526" y="500"/>
                  </a:lnTo>
                  <a:lnTo>
                    <a:pt x="527" y="500"/>
                  </a:lnTo>
                  <a:lnTo>
                    <a:pt x="527" y="500"/>
                  </a:lnTo>
                  <a:lnTo>
                    <a:pt x="528" y="500"/>
                  </a:lnTo>
                  <a:lnTo>
                    <a:pt x="528" y="500"/>
                  </a:lnTo>
                  <a:lnTo>
                    <a:pt x="529" y="500"/>
                  </a:lnTo>
                  <a:lnTo>
                    <a:pt x="529" y="500"/>
                  </a:lnTo>
                  <a:lnTo>
                    <a:pt x="530" y="500"/>
                  </a:lnTo>
                  <a:lnTo>
                    <a:pt x="530" y="500"/>
                  </a:lnTo>
                  <a:lnTo>
                    <a:pt x="531" y="500"/>
                  </a:lnTo>
                  <a:lnTo>
                    <a:pt x="531" y="500"/>
                  </a:lnTo>
                  <a:lnTo>
                    <a:pt x="532" y="500"/>
                  </a:lnTo>
                  <a:lnTo>
                    <a:pt x="532" y="500"/>
                  </a:lnTo>
                  <a:lnTo>
                    <a:pt x="533" y="500"/>
                  </a:lnTo>
                  <a:lnTo>
                    <a:pt x="533" y="500"/>
                  </a:lnTo>
                  <a:lnTo>
                    <a:pt x="534" y="500"/>
                  </a:lnTo>
                  <a:lnTo>
                    <a:pt x="534" y="500"/>
                  </a:lnTo>
                  <a:lnTo>
                    <a:pt x="535" y="500"/>
                  </a:lnTo>
                  <a:lnTo>
                    <a:pt x="535" y="500"/>
                  </a:lnTo>
                  <a:lnTo>
                    <a:pt x="536" y="500"/>
                  </a:lnTo>
                  <a:lnTo>
                    <a:pt x="536" y="500"/>
                  </a:lnTo>
                  <a:lnTo>
                    <a:pt x="537" y="500"/>
                  </a:lnTo>
                  <a:lnTo>
                    <a:pt x="537" y="500"/>
                  </a:lnTo>
                  <a:lnTo>
                    <a:pt x="538" y="500"/>
                  </a:lnTo>
                  <a:lnTo>
                    <a:pt x="538" y="500"/>
                  </a:lnTo>
                  <a:lnTo>
                    <a:pt x="539" y="500"/>
                  </a:lnTo>
                  <a:lnTo>
                    <a:pt x="539" y="500"/>
                  </a:lnTo>
                  <a:lnTo>
                    <a:pt x="540" y="500"/>
                  </a:lnTo>
                  <a:lnTo>
                    <a:pt x="540" y="500"/>
                  </a:lnTo>
                  <a:lnTo>
                    <a:pt x="541" y="500"/>
                  </a:lnTo>
                  <a:lnTo>
                    <a:pt x="541" y="500"/>
                  </a:lnTo>
                  <a:lnTo>
                    <a:pt x="542" y="500"/>
                  </a:lnTo>
                  <a:lnTo>
                    <a:pt x="542" y="500"/>
                  </a:lnTo>
                  <a:lnTo>
                    <a:pt x="543" y="500"/>
                  </a:lnTo>
                  <a:lnTo>
                    <a:pt x="543" y="500"/>
                  </a:lnTo>
                  <a:lnTo>
                    <a:pt x="544" y="500"/>
                  </a:lnTo>
                  <a:lnTo>
                    <a:pt x="544" y="493"/>
                  </a:lnTo>
                  <a:lnTo>
                    <a:pt x="545" y="500"/>
                  </a:lnTo>
                  <a:lnTo>
                    <a:pt x="545" y="497"/>
                  </a:lnTo>
                  <a:lnTo>
                    <a:pt x="546" y="500"/>
                  </a:lnTo>
                  <a:lnTo>
                    <a:pt x="546" y="500"/>
                  </a:lnTo>
                  <a:lnTo>
                    <a:pt x="547" y="499"/>
                  </a:lnTo>
                  <a:lnTo>
                    <a:pt x="547" y="500"/>
                  </a:lnTo>
                  <a:lnTo>
                    <a:pt x="548" y="500"/>
                  </a:lnTo>
                  <a:lnTo>
                    <a:pt x="548" y="500"/>
                  </a:lnTo>
                  <a:lnTo>
                    <a:pt x="549" y="500"/>
                  </a:lnTo>
                  <a:lnTo>
                    <a:pt x="549" y="500"/>
                  </a:lnTo>
                  <a:lnTo>
                    <a:pt x="550" y="500"/>
                  </a:lnTo>
                  <a:lnTo>
                    <a:pt x="550" y="500"/>
                  </a:lnTo>
                  <a:lnTo>
                    <a:pt x="551" y="500"/>
                  </a:lnTo>
                  <a:lnTo>
                    <a:pt x="551" y="500"/>
                  </a:lnTo>
                  <a:lnTo>
                    <a:pt x="552" y="500"/>
                  </a:lnTo>
                  <a:lnTo>
                    <a:pt x="552" y="500"/>
                  </a:lnTo>
                  <a:lnTo>
                    <a:pt x="553" y="500"/>
                  </a:lnTo>
                  <a:lnTo>
                    <a:pt x="553" y="500"/>
                  </a:lnTo>
                  <a:lnTo>
                    <a:pt x="554" y="500"/>
                  </a:lnTo>
                  <a:lnTo>
                    <a:pt x="554" y="500"/>
                  </a:lnTo>
                  <a:lnTo>
                    <a:pt x="555" y="500"/>
                  </a:lnTo>
                  <a:lnTo>
                    <a:pt x="555" y="500"/>
                  </a:lnTo>
                  <a:lnTo>
                    <a:pt x="556" y="500"/>
                  </a:lnTo>
                  <a:lnTo>
                    <a:pt x="556" y="500"/>
                  </a:lnTo>
                  <a:lnTo>
                    <a:pt x="557" y="500"/>
                  </a:lnTo>
                  <a:lnTo>
                    <a:pt x="557" y="499"/>
                  </a:lnTo>
                  <a:lnTo>
                    <a:pt x="558" y="500"/>
                  </a:lnTo>
                  <a:lnTo>
                    <a:pt x="558" y="500"/>
                  </a:lnTo>
                  <a:lnTo>
                    <a:pt x="559" y="498"/>
                  </a:lnTo>
                  <a:lnTo>
                    <a:pt x="559" y="500"/>
                  </a:lnTo>
                  <a:lnTo>
                    <a:pt x="560" y="500"/>
                  </a:lnTo>
                  <a:lnTo>
                    <a:pt x="560" y="500"/>
                  </a:lnTo>
                  <a:lnTo>
                    <a:pt x="561" y="500"/>
                  </a:lnTo>
                  <a:lnTo>
                    <a:pt x="561" y="500"/>
                  </a:lnTo>
                  <a:lnTo>
                    <a:pt x="562" y="500"/>
                  </a:lnTo>
                  <a:lnTo>
                    <a:pt x="562" y="500"/>
                  </a:lnTo>
                  <a:lnTo>
                    <a:pt x="563" y="500"/>
                  </a:lnTo>
                  <a:lnTo>
                    <a:pt x="563" y="500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5" y="500"/>
                  </a:lnTo>
                  <a:lnTo>
                    <a:pt x="565" y="499"/>
                  </a:lnTo>
                  <a:lnTo>
                    <a:pt x="566" y="500"/>
                  </a:lnTo>
                  <a:lnTo>
                    <a:pt x="566" y="500"/>
                  </a:lnTo>
                  <a:lnTo>
                    <a:pt x="567" y="500"/>
                  </a:lnTo>
                  <a:lnTo>
                    <a:pt x="567" y="500"/>
                  </a:lnTo>
                  <a:lnTo>
                    <a:pt x="568" y="497"/>
                  </a:lnTo>
                  <a:lnTo>
                    <a:pt x="568" y="500"/>
                  </a:lnTo>
                  <a:lnTo>
                    <a:pt x="569" y="500"/>
                  </a:lnTo>
                  <a:lnTo>
                    <a:pt x="569" y="500"/>
                  </a:lnTo>
                  <a:lnTo>
                    <a:pt x="570" y="500"/>
                  </a:lnTo>
                  <a:lnTo>
                    <a:pt x="570" y="500"/>
                  </a:lnTo>
                  <a:lnTo>
                    <a:pt x="571" y="500"/>
                  </a:lnTo>
                  <a:lnTo>
                    <a:pt x="571" y="500"/>
                  </a:lnTo>
                  <a:lnTo>
                    <a:pt x="572" y="500"/>
                  </a:lnTo>
                  <a:lnTo>
                    <a:pt x="572" y="499"/>
                  </a:lnTo>
                  <a:lnTo>
                    <a:pt x="573" y="500"/>
                  </a:lnTo>
                  <a:lnTo>
                    <a:pt x="573" y="500"/>
                  </a:lnTo>
                  <a:lnTo>
                    <a:pt x="574" y="500"/>
                  </a:lnTo>
                  <a:lnTo>
                    <a:pt x="574" y="500"/>
                  </a:lnTo>
                  <a:lnTo>
                    <a:pt x="575" y="500"/>
                  </a:lnTo>
                  <a:lnTo>
                    <a:pt x="575" y="500"/>
                  </a:lnTo>
                  <a:lnTo>
                    <a:pt x="576" y="500"/>
                  </a:lnTo>
                  <a:lnTo>
                    <a:pt x="576" y="500"/>
                  </a:lnTo>
                  <a:lnTo>
                    <a:pt x="577" y="500"/>
                  </a:lnTo>
                  <a:lnTo>
                    <a:pt x="577" y="500"/>
                  </a:lnTo>
                  <a:lnTo>
                    <a:pt x="578" y="500"/>
                  </a:lnTo>
                  <a:lnTo>
                    <a:pt x="578" y="500"/>
                  </a:lnTo>
                  <a:lnTo>
                    <a:pt x="579" y="500"/>
                  </a:lnTo>
                  <a:lnTo>
                    <a:pt x="579" y="500"/>
                  </a:lnTo>
                  <a:lnTo>
                    <a:pt x="580" y="500"/>
                  </a:lnTo>
                  <a:lnTo>
                    <a:pt x="580" y="500"/>
                  </a:lnTo>
                  <a:lnTo>
                    <a:pt x="581" y="500"/>
                  </a:lnTo>
                  <a:lnTo>
                    <a:pt x="581" y="500"/>
                  </a:lnTo>
                  <a:lnTo>
                    <a:pt x="582" y="500"/>
                  </a:lnTo>
                  <a:lnTo>
                    <a:pt x="582" y="500"/>
                  </a:lnTo>
                  <a:lnTo>
                    <a:pt x="583" y="499"/>
                  </a:lnTo>
                  <a:lnTo>
                    <a:pt x="583" y="500"/>
                  </a:lnTo>
                  <a:lnTo>
                    <a:pt x="584" y="500"/>
                  </a:lnTo>
                  <a:lnTo>
                    <a:pt x="584" y="500"/>
                  </a:lnTo>
                  <a:lnTo>
                    <a:pt x="585" y="500"/>
                  </a:lnTo>
                  <a:lnTo>
                    <a:pt x="585" y="500"/>
                  </a:lnTo>
                  <a:lnTo>
                    <a:pt x="586" y="500"/>
                  </a:lnTo>
                  <a:lnTo>
                    <a:pt x="586" y="500"/>
                  </a:lnTo>
                  <a:lnTo>
                    <a:pt x="587" y="500"/>
                  </a:lnTo>
                  <a:lnTo>
                    <a:pt x="587" y="500"/>
                  </a:lnTo>
                  <a:lnTo>
                    <a:pt x="588" y="500"/>
                  </a:lnTo>
                  <a:lnTo>
                    <a:pt x="588" y="500"/>
                  </a:lnTo>
                  <a:lnTo>
                    <a:pt x="589" y="500"/>
                  </a:lnTo>
                  <a:lnTo>
                    <a:pt x="589" y="500"/>
                  </a:lnTo>
                  <a:lnTo>
                    <a:pt x="590" y="500"/>
                  </a:lnTo>
                  <a:lnTo>
                    <a:pt x="590" y="500"/>
                  </a:lnTo>
                  <a:lnTo>
                    <a:pt x="591" y="499"/>
                  </a:lnTo>
                  <a:lnTo>
                    <a:pt x="591" y="500"/>
                  </a:lnTo>
                  <a:lnTo>
                    <a:pt x="592" y="500"/>
                  </a:lnTo>
                  <a:lnTo>
                    <a:pt x="592" y="499"/>
                  </a:lnTo>
                  <a:lnTo>
                    <a:pt x="593" y="500"/>
                  </a:lnTo>
                  <a:lnTo>
                    <a:pt x="593" y="500"/>
                  </a:lnTo>
                  <a:lnTo>
                    <a:pt x="594" y="500"/>
                  </a:lnTo>
                  <a:lnTo>
                    <a:pt x="594" y="500"/>
                  </a:lnTo>
                  <a:lnTo>
                    <a:pt x="595" y="500"/>
                  </a:lnTo>
                  <a:lnTo>
                    <a:pt x="595" y="500"/>
                  </a:lnTo>
                  <a:lnTo>
                    <a:pt x="596" y="500"/>
                  </a:lnTo>
                  <a:lnTo>
                    <a:pt x="596" y="500"/>
                  </a:lnTo>
                  <a:lnTo>
                    <a:pt x="597" y="500"/>
                  </a:lnTo>
                  <a:lnTo>
                    <a:pt x="597" y="499"/>
                  </a:lnTo>
                  <a:lnTo>
                    <a:pt x="598" y="499"/>
                  </a:lnTo>
                  <a:lnTo>
                    <a:pt x="598" y="500"/>
                  </a:lnTo>
                  <a:lnTo>
                    <a:pt x="599" y="498"/>
                  </a:lnTo>
                  <a:lnTo>
                    <a:pt x="599" y="500"/>
                  </a:lnTo>
                  <a:lnTo>
                    <a:pt x="600" y="500"/>
                  </a:lnTo>
                  <a:lnTo>
                    <a:pt x="600" y="499"/>
                  </a:lnTo>
                  <a:lnTo>
                    <a:pt x="601" y="499"/>
                  </a:lnTo>
                  <a:lnTo>
                    <a:pt x="601" y="500"/>
                  </a:lnTo>
                  <a:lnTo>
                    <a:pt x="602" y="500"/>
                  </a:lnTo>
                  <a:lnTo>
                    <a:pt x="602" y="500"/>
                  </a:lnTo>
                  <a:lnTo>
                    <a:pt x="603" y="500"/>
                  </a:lnTo>
                  <a:lnTo>
                    <a:pt x="603" y="500"/>
                  </a:lnTo>
                  <a:lnTo>
                    <a:pt x="604" y="500"/>
                  </a:lnTo>
                  <a:lnTo>
                    <a:pt x="604" y="500"/>
                  </a:lnTo>
                  <a:lnTo>
                    <a:pt x="605" y="500"/>
                  </a:lnTo>
                  <a:lnTo>
                    <a:pt x="605" y="467"/>
                  </a:lnTo>
                  <a:lnTo>
                    <a:pt x="606" y="500"/>
                  </a:lnTo>
                  <a:lnTo>
                    <a:pt x="606" y="458"/>
                  </a:lnTo>
                  <a:lnTo>
                    <a:pt x="607" y="482"/>
                  </a:lnTo>
                  <a:lnTo>
                    <a:pt x="607" y="500"/>
                  </a:lnTo>
                  <a:lnTo>
                    <a:pt x="608" y="500"/>
                  </a:lnTo>
                  <a:lnTo>
                    <a:pt x="608" y="500"/>
                  </a:lnTo>
                  <a:lnTo>
                    <a:pt x="609" y="500"/>
                  </a:lnTo>
                  <a:lnTo>
                    <a:pt x="609" y="500"/>
                  </a:lnTo>
                  <a:lnTo>
                    <a:pt x="610" y="500"/>
                  </a:lnTo>
                  <a:lnTo>
                    <a:pt x="610" y="500"/>
                  </a:lnTo>
                  <a:lnTo>
                    <a:pt x="611" y="500"/>
                  </a:lnTo>
                  <a:lnTo>
                    <a:pt x="611" y="500"/>
                  </a:lnTo>
                  <a:lnTo>
                    <a:pt x="612" y="500"/>
                  </a:lnTo>
                  <a:lnTo>
                    <a:pt x="612" y="500"/>
                  </a:lnTo>
                  <a:lnTo>
                    <a:pt x="613" y="500"/>
                  </a:lnTo>
                  <a:lnTo>
                    <a:pt x="613" y="500"/>
                  </a:lnTo>
                  <a:lnTo>
                    <a:pt x="614" y="500"/>
                  </a:lnTo>
                  <a:lnTo>
                    <a:pt x="614" y="500"/>
                  </a:lnTo>
                  <a:lnTo>
                    <a:pt x="615" y="500"/>
                  </a:lnTo>
                  <a:lnTo>
                    <a:pt x="615" y="458"/>
                  </a:lnTo>
                  <a:lnTo>
                    <a:pt x="616" y="473"/>
                  </a:lnTo>
                  <a:lnTo>
                    <a:pt x="616" y="500"/>
                  </a:lnTo>
                  <a:lnTo>
                    <a:pt x="617" y="493"/>
                  </a:lnTo>
                  <a:lnTo>
                    <a:pt x="617" y="500"/>
                  </a:lnTo>
                  <a:lnTo>
                    <a:pt x="618" y="500"/>
                  </a:lnTo>
                  <a:lnTo>
                    <a:pt x="618" y="500"/>
                  </a:lnTo>
                  <a:lnTo>
                    <a:pt x="619" y="500"/>
                  </a:lnTo>
                  <a:lnTo>
                    <a:pt x="619" y="500"/>
                  </a:lnTo>
                  <a:lnTo>
                    <a:pt x="620" y="500"/>
                  </a:lnTo>
                  <a:lnTo>
                    <a:pt x="620" y="500"/>
                  </a:lnTo>
                  <a:lnTo>
                    <a:pt x="621" y="500"/>
                  </a:lnTo>
                  <a:lnTo>
                    <a:pt x="621" y="500"/>
                  </a:lnTo>
                  <a:lnTo>
                    <a:pt x="622" y="500"/>
                  </a:lnTo>
                  <a:lnTo>
                    <a:pt x="622" y="500"/>
                  </a:lnTo>
                  <a:lnTo>
                    <a:pt x="623" y="500"/>
                  </a:lnTo>
                  <a:lnTo>
                    <a:pt x="623" y="500"/>
                  </a:lnTo>
                  <a:lnTo>
                    <a:pt x="624" y="500"/>
                  </a:lnTo>
                  <a:lnTo>
                    <a:pt x="624" y="500"/>
                  </a:lnTo>
                  <a:lnTo>
                    <a:pt x="625" y="500"/>
                  </a:lnTo>
                  <a:lnTo>
                    <a:pt x="625" y="499"/>
                  </a:lnTo>
                  <a:lnTo>
                    <a:pt x="626" y="500"/>
                  </a:lnTo>
                  <a:lnTo>
                    <a:pt x="626" y="500"/>
                  </a:lnTo>
                  <a:lnTo>
                    <a:pt x="627" y="500"/>
                  </a:lnTo>
                  <a:lnTo>
                    <a:pt x="627" y="500"/>
                  </a:lnTo>
                  <a:lnTo>
                    <a:pt x="628" y="500"/>
                  </a:lnTo>
                  <a:lnTo>
                    <a:pt x="628" y="500"/>
                  </a:lnTo>
                  <a:lnTo>
                    <a:pt x="629" y="499"/>
                  </a:lnTo>
                  <a:lnTo>
                    <a:pt x="629" y="500"/>
                  </a:lnTo>
                  <a:lnTo>
                    <a:pt x="630" y="500"/>
                  </a:lnTo>
                  <a:lnTo>
                    <a:pt x="630" y="500"/>
                  </a:lnTo>
                  <a:lnTo>
                    <a:pt x="631" y="500"/>
                  </a:lnTo>
                  <a:lnTo>
                    <a:pt x="631" y="500"/>
                  </a:lnTo>
                  <a:lnTo>
                    <a:pt x="632" y="500"/>
                  </a:lnTo>
                  <a:lnTo>
                    <a:pt x="632" y="500"/>
                  </a:lnTo>
                  <a:lnTo>
                    <a:pt x="633" y="499"/>
                  </a:lnTo>
                  <a:lnTo>
                    <a:pt x="633" y="500"/>
                  </a:lnTo>
                  <a:lnTo>
                    <a:pt x="634" y="500"/>
                  </a:lnTo>
                  <a:lnTo>
                    <a:pt x="634" y="500"/>
                  </a:lnTo>
                  <a:lnTo>
                    <a:pt x="635" y="500"/>
                  </a:lnTo>
                  <a:lnTo>
                    <a:pt x="635" y="500"/>
                  </a:lnTo>
                  <a:lnTo>
                    <a:pt x="636" y="500"/>
                  </a:lnTo>
                  <a:lnTo>
                    <a:pt x="636" y="500"/>
                  </a:lnTo>
                  <a:lnTo>
                    <a:pt x="637" y="500"/>
                  </a:lnTo>
                  <a:lnTo>
                    <a:pt x="637" y="500"/>
                  </a:lnTo>
                  <a:lnTo>
                    <a:pt x="638" y="500"/>
                  </a:lnTo>
                  <a:lnTo>
                    <a:pt x="638" y="500"/>
                  </a:lnTo>
                  <a:lnTo>
                    <a:pt x="639" y="500"/>
                  </a:lnTo>
                  <a:lnTo>
                    <a:pt x="639" y="500"/>
                  </a:lnTo>
                  <a:lnTo>
                    <a:pt x="640" y="500"/>
                  </a:lnTo>
                  <a:lnTo>
                    <a:pt x="640" y="500"/>
                  </a:lnTo>
                  <a:lnTo>
                    <a:pt x="641" y="500"/>
                  </a:lnTo>
                  <a:lnTo>
                    <a:pt x="641" y="500"/>
                  </a:lnTo>
                  <a:lnTo>
                    <a:pt x="642" y="500"/>
                  </a:lnTo>
                  <a:lnTo>
                    <a:pt x="642" y="500"/>
                  </a:lnTo>
                  <a:lnTo>
                    <a:pt x="643" y="500"/>
                  </a:lnTo>
                  <a:lnTo>
                    <a:pt x="643" y="500"/>
                  </a:lnTo>
                  <a:lnTo>
                    <a:pt x="644" y="500"/>
                  </a:lnTo>
                  <a:lnTo>
                    <a:pt x="644" y="500"/>
                  </a:lnTo>
                  <a:lnTo>
                    <a:pt x="645" y="500"/>
                  </a:lnTo>
                  <a:lnTo>
                    <a:pt x="645" y="500"/>
                  </a:lnTo>
                  <a:lnTo>
                    <a:pt x="646" y="500"/>
                  </a:lnTo>
                  <a:lnTo>
                    <a:pt x="646" y="500"/>
                  </a:lnTo>
                  <a:lnTo>
                    <a:pt x="647" y="500"/>
                  </a:lnTo>
                  <a:lnTo>
                    <a:pt x="647" y="500"/>
                  </a:lnTo>
                  <a:lnTo>
                    <a:pt x="648" y="500"/>
                  </a:lnTo>
                  <a:lnTo>
                    <a:pt x="648" y="500"/>
                  </a:lnTo>
                  <a:lnTo>
                    <a:pt x="649" y="500"/>
                  </a:lnTo>
                  <a:lnTo>
                    <a:pt x="649" y="500"/>
                  </a:lnTo>
                  <a:lnTo>
                    <a:pt x="650" y="500"/>
                  </a:lnTo>
                  <a:lnTo>
                    <a:pt x="650" y="500"/>
                  </a:lnTo>
                  <a:lnTo>
                    <a:pt x="651" y="500"/>
                  </a:lnTo>
                  <a:lnTo>
                    <a:pt x="651" y="500"/>
                  </a:lnTo>
                  <a:lnTo>
                    <a:pt x="652" y="500"/>
                  </a:lnTo>
                  <a:lnTo>
                    <a:pt x="652" y="499"/>
                  </a:lnTo>
                  <a:lnTo>
                    <a:pt x="653" y="500"/>
                  </a:lnTo>
                  <a:lnTo>
                    <a:pt x="653" y="500"/>
                  </a:lnTo>
                  <a:lnTo>
                    <a:pt x="654" y="500"/>
                  </a:lnTo>
                  <a:lnTo>
                    <a:pt x="654" y="500"/>
                  </a:lnTo>
                  <a:lnTo>
                    <a:pt x="655" y="499"/>
                  </a:lnTo>
                  <a:lnTo>
                    <a:pt x="655" y="500"/>
                  </a:lnTo>
                  <a:lnTo>
                    <a:pt x="656" y="500"/>
                  </a:lnTo>
                  <a:lnTo>
                    <a:pt x="656" y="499"/>
                  </a:lnTo>
                  <a:lnTo>
                    <a:pt x="657" y="499"/>
                  </a:lnTo>
                  <a:lnTo>
                    <a:pt x="657" y="500"/>
                  </a:lnTo>
                  <a:lnTo>
                    <a:pt x="658" y="500"/>
                  </a:lnTo>
                  <a:lnTo>
                    <a:pt x="658" y="491"/>
                  </a:lnTo>
                  <a:lnTo>
                    <a:pt x="659" y="499"/>
                  </a:lnTo>
                  <a:lnTo>
                    <a:pt x="659" y="500"/>
                  </a:lnTo>
                  <a:lnTo>
                    <a:pt x="660" y="445"/>
                  </a:lnTo>
                  <a:lnTo>
                    <a:pt x="660" y="500"/>
                  </a:lnTo>
                  <a:lnTo>
                    <a:pt x="661" y="466"/>
                  </a:lnTo>
                  <a:lnTo>
                    <a:pt x="661" y="500"/>
                  </a:lnTo>
                  <a:lnTo>
                    <a:pt x="662" y="494"/>
                  </a:lnTo>
                  <a:lnTo>
                    <a:pt x="662" y="500"/>
                  </a:lnTo>
                  <a:lnTo>
                    <a:pt x="663" y="500"/>
                  </a:lnTo>
                  <a:lnTo>
                    <a:pt x="663" y="500"/>
                  </a:lnTo>
                  <a:lnTo>
                    <a:pt x="664" y="500"/>
                  </a:lnTo>
                  <a:lnTo>
                    <a:pt x="664" y="500"/>
                  </a:lnTo>
                  <a:lnTo>
                    <a:pt x="665" y="500"/>
                  </a:lnTo>
                  <a:lnTo>
                    <a:pt x="665" y="500"/>
                  </a:lnTo>
                  <a:lnTo>
                    <a:pt x="666" y="500"/>
                  </a:lnTo>
                  <a:lnTo>
                    <a:pt x="666" y="500"/>
                  </a:lnTo>
                  <a:lnTo>
                    <a:pt x="667" y="500"/>
                  </a:lnTo>
                  <a:lnTo>
                    <a:pt x="667" y="500"/>
                  </a:lnTo>
                  <a:lnTo>
                    <a:pt x="668" y="500"/>
                  </a:lnTo>
                  <a:lnTo>
                    <a:pt x="668" y="500"/>
                  </a:lnTo>
                  <a:lnTo>
                    <a:pt x="669" y="481"/>
                  </a:lnTo>
                  <a:lnTo>
                    <a:pt x="669" y="500"/>
                  </a:lnTo>
                  <a:lnTo>
                    <a:pt x="670" y="500"/>
                  </a:lnTo>
                  <a:lnTo>
                    <a:pt x="670" y="500"/>
                  </a:lnTo>
                  <a:lnTo>
                    <a:pt x="671" y="500"/>
                  </a:lnTo>
                  <a:lnTo>
                    <a:pt x="671" y="500"/>
                  </a:lnTo>
                  <a:lnTo>
                    <a:pt x="672" y="500"/>
                  </a:lnTo>
                  <a:lnTo>
                    <a:pt x="672" y="500"/>
                  </a:lnTo>
                  <a:lnTo>
                    <a:pt x="673" y="500"/>
                  </a:lnTo>
                  <a:lnTo>
                    <a:pt x="673" y="500"/>
                  </a:lnTo>
                  <a:lnTo>
                    <a:pt x="674" y="500"/>
                  </a:lnTo>
                  <a:lnTo>
                    <a:pt x="674" y="500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500"/>
                  </a:lnTo>
                  <a:lnTo>
                    <a:pt x="676" y="500"/>
                  </a:lnTo>
                  <a:lnTo>
                    <a:pt x="677" y="500"/>
                  </a:lnTo>
                  <a:lnTo>
                    <a:pt x="677" y="500"/>
                  </a:lnTo>
                  <a:lnTo>
                    <a:pt x="678" y="499"/>
                  </a:lnTo>
                  <a:lnTo>
                    <a:pt x="678" y="500"/>
                  </a:lnTo>
                  <a:lnTo>
                    <a:pt x="679" y="500"/>
                  </a:lnTo>
                  <a:lnTo>
                    <a:pt x="679" y="500"/>
                  </a:lnTo>
                  <a:lnTo>
                    <a:pt x="680" y="500"/>
                  </a:lnTo>
                  <a:lnTo>
                    <a:pt x="680" y="500"/>
                  </a:lnTo>
                  <a:lnTo>
                    <a:pt x="681" y="500"/>
                  </a:lnTo>
                  <a:lnTo>
                    <a:pt x="681" y="500"/>
                  </a:lnTo>
                  <a:lnTo>
                    <a:pt x="682" y="500"/>
                  </a:lnTo>
                  <a:lnTo>
                    <a:pt x="682" y="500"/>
                  </a:lnTo>
                  <a:lnTo>
                    <a:pt x="683" y="500"/>
                  </a:lnTo>
                  <a:lnTo>
                    <a:pt x="683" y="500"/>
                  </a:lnTo>
                  <a:lnTo>
                    <a:pt x="684" y="500"/>
                  </a:lnTo>
                  <a:lnTo>
                    <a:pt x="684" y="500"/>
                  </a:lnTo>
                  <a:lnTo>
                    <a:pt x="685" y="500"/>
                  </a:lnTo>
                  <a:lnTo>
                    <a:pt x="685" y="500"/>
                  </a:lnTo>
                  <a:lnTo>
                    <a:pt x="686" y="500"/>
                  </a:lnTo>
                  <a:lnTo>
                    <a:pt x="686" y="499"/>
                  </a:lnTo>
                  <a:lnTo>
                    <a:pt x="687" y="500"/>
                  </a:lnTo>
                  <a:lnTo>
                    <a:pt x="687" y="500"/>
                  </a:lnTo>
                  <a:lnTo>
                    <a:pt x="688" y="500"/>
                  </a:lnTo>
                  <a:lnTo>
                    <a:pt x="688" y="500"/>
                  </a:lnTo>
                  <a:lnTo>
                    <a:pt x="689" y="500"/>
                  </a:lnTo>
                  <a:lnTo>
                    <a:pt x="689" y="500"/>
                  </a:lnTo>
                  <a:lnTo>
                    <a:pt x="690" y="500"/>
                  </a:lnTo>
                  <a:lnTo>
                    <a:pt x="690" y="500"/>
                  </a:lnTo>
                  <a:lnTo>
                    <a:pt x="691" y="500"/>
                  </a:lnTo>
                  <a:lnTo>
                    <a:pt x="691" y="500"/>
                  </a:lnTo>
                  <a:lnTo>
                    <a:pt x="692" y="500"/>
                  </a:lnTo>
                  <a:lnTo>
                    <a:pt x="692" y="500"/>
                  </a:lnTo>
                  <a:lnTo>
                    <a:pt x="693" y="500"/>
                  </a:lnTo>
                  <a:lnTo>
                    <a:pt x="693" y="500"/>
                  </a:lnTo>
                  <a:lnTo>
                    <a:pt x="694" y="500"/>
                  </a:lnTo>
                  <a:lnTo>
                    <a:pt x="694" y="500"/>
                  </a:lnTo>
                  <a:lnTo>
                    <a:pt x="695" y="500"/>
                  </a:lnTo>
                  <a:lnTo>
                    <a:pt x="695" y="500"/>
                  </a:lnTo>
                  <a:lnTo>
                    <a:pt x="696" y="500"/>
                  </a:lnTo>
                  <a:lnTo>
                    <a:pt x="696" y="500"/>
                  </a:lnTo>
                  <a:lnTo>
                    <a:pt x="697" y="500"/>
                  </a:lnTo>
                  <a:lnTo>
                    <a:pt x="697" y="499"/>
                  </a:lnTo>
                  <a:lnTo>
                    <a:pt x="698" y="500"/>
                  </a:lnTo>
                  <a:lnTo>
                    <a:pt x="698" y="500"/>
                  </a:lnTo>
                  <a:lnTo>
                    <a:pt x="699" y="500"/>
                  </a:lnTo>
                  <a:lnTo>
                    <a:pt x="699" y="500"/>
                  </a:lnTo>
                  <a:lnTo>
                    <a:pt x="700" y="500"/>
                  </a:lnTo>
                  <a:lnTo>
                    <a:pt x="700" y="500"/>
                  </a:lnTo>
                  <a:lnTo>
                    <a:pt x="701" y="500"/>
                  </a:lnTo>
                  <a:lnTo>
                    <a:pt x="701" y="500"/>
                  </a:lnTo>
                  <a:lnTo>
                    <a:pt x="702" y="500"/>
                  </a:lnTo>
                  <a:lnTo>
                    <a:pt x="702" y="500"/>
                  </a:lnTo>
                  <a:lnTo>
                    <a:pt x="703" y="500"/>
                  </a:lnTo>
                  <a:lnTo>
                    <a:pt x="703" y="500"/>
                  </a:lnTo>
                  <a:lnTo>
                    <a:pt x="704" y="499"/>
                  </a:lnTo>
                  <a:lnTo>
                    <a:pt x="704" y="500"/>
                  </a:lnTo>
                  <a:lnTo>
                    <a:pt x="705" y="499"/>
                  </a:lnTo>
                  <a:lnTo>
                    <a:pt x="705" y="500"/>
                  </a:lnTo>
                  <a:lnTo>
                    <a:pt x="706" y="500"/>
                  </a:lnTo>
                  <a:lnTo>
                    <a:pt x="706" y="500"/>
                  </a:lnTo>
                  <a:lnTo>
                    <a:pt x="707" y="500"/>
                  </a:lnTo>
                  <a:lnTo>
                    <a:pt x="707" y="499"/>
                  </a:lnTo>
                  <a:lnTo>
                    <a:pt x="708" y="500"/>
                  </a:lnTo>
                  <a:lnTo>
                    <a:pt x="708" y="500"/>
                  </a:lnTo>
                  <a:lnTo>
                    <a:pt x="709" y="500"/>
                  </a:lnTo>
                  <a:lnTo>
                    <a:pt x="709" y="500"/>
                  </a:lnTo>
                  <a:lnTo>
                    <a:pt x="710" y="500"/>
                  </a:lnTo>
                  <a:lnTo>
                    <a:pt x="710" y="500"/>
                  </a:lnTo>
                  <a:lnTo>
                    <a:pt x="711" y="497"/>
                  </a:lnTo>
                  <a:lnTo>
                    <a:pt x="711" y="500"/>
                  </a:lnTo>
                  <a:lnTo>
                    <a:pt x="712" y="500"/>
                  </a:lnTo>
                  <a:lnTo>
                    <a:pt x="712" y="500"/>
                  </a:lnTo>
                  <a:lnTo>
                    <a:pt x="713" y="500"/>
                  </a:lnTo>
                  <a:lnTo>
                    <a:pt x="713" y="500"/>
                  </a:lnTo>
                  <a:lnTo>
                    <a:pt x="714" y="500"/>
                  </a:lnTo>
                  <a:lnTo>
                    <a:pt x="714" y="500"/>
                  </a:lnTo>
                  <a:lnTo>
                    <a:pt x="715" y="500"/>
                  </a:lnTo>
                  <a:lnTo>
                    <a:pt x="715" y="500"/>
                  </a:lnTo>
                  <a:lnTo>
                    <a:pt x="716" y="500"/>
                  </a:lnTo>
                  <a:lnTo>
                    <a:pt x="716" y="500"/>
                  </a:lnTo>
                  <a:lnTo>
                    <a:pt x="717" y="500"/>
                  </a:lnTo>
                  <a:lnTo>
                    <a:pt x="717" y="500"/>
                  </a:lnTo>
                  <a:lnTo>
                    <a:pt x="718" y="499"/>
                  </a:lnTo>
                  <a:lnTo>
                    <a:pt x="718" y="500"/>
                  </a:lnTo>
                  <a:lnTo>
                    <a:pt x="719" y="500"/>
                  </a:lnTo>
                  <a:lnTo>
                    <a:pt x="719" y="493"/>
                  </a:lnTo>
                  <a:lnTo>
                    <a:pt x="720" y="495"/>
                  </a:lnTo>
                  <a:lnTo>
                    <a:pt x="720" y="500"/>
                  </a:lnTo>
                  <a:lnTo>
                    <a:pt x="721" y="500"/>
                  </a:lnTo>
                  <a:lnTo>
                    <a:pt x="721" y="500"/>
                  </a:lnTo>
                  <a:lnTo>
                    <a:pt x="722" y="500"/>
                  </a:lnTo>
                  <a:lnTo>
                    <a:pt x="722" y="500"/>
                  </a:lnTo>
                  <a:lnTo>
                    <a:pt x="723" y="500"/>
                  </a:lnTo>
                  <a:lnTo>
                    <a:pt x="723" y="500"/>
                  </a:lnTo>
                  <a:lnTo>
                    <a:pt x="724" y="500"/>
                  </a:lnTo>
                  <a:lnTo>
                    <a:pt x="724" y="500"/>
                  </a:lnTo>
                  <a:lnTo>
                    <a:pt x="725" y="500"/>
                  </a:lnTo>
                  <a:lnTo>
                    <a:pt x="725" y="500"/>
                  </a:lnTo>
                  <a:lnTo>
                    <a:pt x="726" y="500"/>
                  </a:lnTo>
                  <a:lnTo>
                    <a:pt x="726" y="500"/>
                  </a:lnTo>
                  <a:lnTo>
                    <a:pt x="727" y="500"/>
                  </a:lnTo>
                  <a:lnTo>
                    <a:pt x="727" y="500"/>
                  </a:lnTo>
                  <a:lnTo>
                    <a:pt x="728" y="500"/>
                  </a:lnTo>
                  <a:lnTo>
                    <a:pt x="728" y="499"/>
                  </a:lnTo>
                  <a:lnTo>
                    <a:pt x="729" y="499"/>
                  </a:lnTo>
                  <a:lnTo>
                    <a:pt x="729" y="500"/>
                  </a:lnTo>
                  <a:lnTo>
                    <a:pt x="730" y="500"/>
                  </a:lnTo>
                  <a:lnTo>
                    <a:pt x="730" y="500"/>
                  </a:lnTo>
                  <a:lnTo>
                    <a:pt x="731" y="500"/>
                  </a:lnTo>
                  <a:lnTo>
                    <a:pt x="731" y="500"/>
                  </a:lnTo>
                  <a:lnTo>
                    <a:pt x="732" y="499"/>
                  </a:lnTo>
                  <a:lnTo>
                    <a:pt x="732" y="500"/>
                  </a:lnTo>
                  <a:lnTo>
                    <a:pt x="733" y="500"/>
                  </a:lnTo>
                  <a:lnTo>
                    <a:pt x="733" y="500"/>
                  </a:lnTo>
                  <a:lnTo>
                    <a:pt x="734" y="500"/>
                  </a:lnTo>
                  <a:lnTo>
                    <a:pt x="734" y="499"/>
                  </a:lnTo>
                  <a:lnTo>
                    <a:pt x="735" y="500"/>
                  </a:lnTo>
                  <a:lnTo>
                    <a:pt x="735" y="500"/>
                  </a:lnTo>
                  <a:lnTo>
                    <a:pt x="736" y="500"/>
                  </a:lnTo>
                  <a:lnTo>
                    <a:pt x="736" y="500"/>
                  </a:lnTo>
                  <a:lnTo>
                    <a:pt x="737" y="500"/>
                  </a:lnTo>
                  <a:lnTo>
                    <a:pt x="737" y="500"/>
                  </a:lnTo>
                  <a:lnTo>
                    <a:pt x="738" y="500"/>
                  </a:lnTo>
                  <a:lnTo>
                    <a:pt x="738" y="500"/>
                  </a:lnTo>
                  <a:lnTo>
                    <a:pt x="739" y="499"/>
                  </a:lnTo>
                  <a:lnTo>
                    <a:pt x="739" y="500"/>
                  </a:lnTo>
                  <a:lnTo>
                    <a:pt x="740" y="500"/>
                  </a:lnTo>
                  <a:lnTo>
                    <a:pt x="740" y="500"/>
                  </a:lnTo>
                  <a:lnTo>
                    <a:pt x="741" y="500"/>
                  </a:lnTo>
                  <a:lnTo>
                    <a:pt x="741" y="500"/>
                  </a:lnTo>
                  <a:lnTo>
                    <a:pt x="742" y="500"/>
                  </a:lnTo>
                  <a:lnTo>
                    <a:pt x="742" y="500"/>
                  </a:lnTo>
                  <a:lnTo>
                    <a:pt x="743" y="500"/>
                  </a:lnTo>
                  <a:lnTo>
                    <a:pt x="743" y="500"/>
                  </a:lnTo>
                  <a:lnTo>
                    <a:pt x="744" y="500"/>
                  </a:lnTo>
                  <a:lnTo>
                    <a:pt x="744" y="500"/>
                  </a:lnTo>
                  <a:lnTo>
                    <a:pt x="745" y="500"/>
                  </a:lnTo>
                  <a:lnTo>
                    <a:pt x="745" y="500"/>
                  </a:lnTo>
                  <a:lnTo>
                    <a:pt x="746" y="500"/>
                  </a:lnTo>
                  <a:lnTo>
                    <a:pt x="746" y="500"/>
                  </a:lnTo>
                  <a:lnTo>
                    <a:pt x="747" y="500"/>
                  </a:lnTo>
                  <a:lnTo>
                    <a:pt x="747" y="500"/>
                  </a:lnTo>
                  <a:lnTo>
                    <a:pt x="748" y="498"/>
                  </a:lnTo>
                  <a:lnTo>
                    <a:pt x="748" y="500"/>
                  </a:lnTo>
                  <a:lnTo>
                    <a:pt x="749" y="500"/>
                  </a:lnTo>
                  <a:lnTo>
                    <a:pt x="749" y="500"/>
                  </a:lnTo>
                  <a:lnTo>
                    <a:pt x="750" y="500"/>
                  </a:lnTo>
                  <a:lnTo>
                    <a:pt x="750" y="500"/>
                  </a:lnTo>
                  <a:lnTo>
                    <a:pt x="751" y="500"/>
                  </a:lnTo>
                  <a:lnTo>
                    <a:pt x="751" y="499"/>
                  </a:lnTo>
                  <a:lnTo>
                    <a:pt x="752" y="500"/>
                  </a:lnTo>
                  <a:lnTo>
                    <a:pt x="752" y="500"/>
                  </a:lnTo>
                  <a:lnTo>
                    <a:pt x="753" y="500"/>
                  </a:lnTo>
                  <a:lnTo>
                    <a:pt x="753" y="500"/>
                  </a:lnTo>
                  <a:lnTo>
                    <a:pt x="754" y="500"/>
                  </a:lnTo>
                  <a:lnTo>
                    <a:pt x="754" y="499"/>
                  </a:lnTo>
                  <a:lnTo>
                    <a:pt x="755" y="500"/>
                  </a:lnTo>
                  <a:lnTo>
                    <a:pt x="755" y="500"/>
                  </a:lnTo>
                  <a:lnTo>
                    <a:pt x="756" y="500"/>
                  </a:lnTo>
                  <a:lnTo>
                    <a:pt x="756" y="500"/>
                  </a:lnTo>
                  <a:lnTo>
                    <a:pt x="757" y="500"/>
                  </a:lnTo>
                  <a:lnTo>
                    <a:pt x="757" y="497"/>
                  </a:lnTo>
                  <a:lnTo>
                    <a:pt x="758" y="500"/>
                  </a:lnTo>
                  <a:lnTo>
                    <a:pt x="758" y="500"/>
                  </a:lnTo>
                  <a:lnTo>
                    <a:pt x="759" y="500"/>
                  </a:lnTo>
                  <a:lnTo>
                    <a:pt x="759" y="499"/>
                  </a:lnTo>
                  <a:lnTo>
                    <a:pt x="760" y="500"/>
                  </a:lnTo>
                  <a:lnTo>
                    <a:pt x="760" y="500"/>
                  </a:lnTo>
                  <a:lnTo>
                    <a:pt x="761" y="500"/>
                  </a:lnTo>
                  <a:lnTo>
                    <a:pt x="761" y="500"/>
                  </a:lnTo>
                  <a:lnTo>
                    <a:pt x="762" y="500"/>
                  </a:lnTo>
                  <a:lnTo>
                    <a:pt x="762" y="476"/>
                  </a:lnTo>
                  <a:lnTo>
                    <a:pt x="763" y="477"/>
                  </a:lnTo>
                  <a:lnTo>
                    <a:pt x="763" y="500"/>
                  </a:lnTo>
                  <a:lnTo>
                    <a:pt x="764" y="500"/>
                  </a:lnTo>
                  <a:lnTo>
                    <a:pt x="764" y="500"/>
                  </a:lnTo>
                  <a:lnTo>
                    <a:pt x="765" y="500"/>
                  </a:lnTo>
                  <a:lnTo>
                    <a:pt x="765" y="500"/>
                  </a:lnTo>
                  <a:lnTo>
                    <a:pt x="766" y="500"/>
                  </a:lnTo>
                  <a:lnTo>
                    <a:pt x="766" y="499"/>
                  </a:lnTo>
                  <a:lnTo>
                    <a:pt x="767" y="500"/>
                  </a:lnTo>
                  <a:lnTo>
                    <a:pt x="767" y="500"/>
                  </a:lnTo>
                  <a:lnTo>
                    <a:pt x="768" y="500"/>
                  </a:lnTo>
                  <a:lnTo>
                    <a:pt x="768" y="500"/>
                  </a:lnTo>
                  <a:lnTo>
                    <a:pt x="769" y="500"/>
                  </a:lnTo>
                  <a:lnTo>
                    <a:pt x="769" y="500"/>
                  </a:lnTo>
                  <a:lnTo>
                    <a:pt x="770" y="500"/>
                  </a:lnTo>
                  <a:lnTo>
                    <a:pt x="770" y="499"/>
                  </a:lnTo>
                  <a:lnTo>
                    <a:pt x="771" y="500"/>
                  </a:lnTo>
                  <a:lnTo>
                    <a:pt x="771" y="500"/>
                  </a:lnTo>
                  <a:lnTo>
                    <a:pt x="772" y="500"/>
                  </a:lnTo>
                  <a:lnTo>
                    <a:pt x="772" y="500"/>
                  </a:lnTo>
                  <a:lnTo>
                    <a:pt x="773" y="500"/>
                  </a:lnTo>
                  <a:lnTo>
                    <a:pt x="773" y="500"/>
                  </a:lnTo>
                  <a:lnTo>
                    <a:pt x="774" y="500"/>
                  </a:lnTo>
                  <a:lnTo>
                    <a:pt x="774" y="500"/>
                  </a:lnTo>
                  <a:lnTo>
                    <a:pt x="775" y="500"/>
                  </a:lnTo>
                  <a:lnTo>
                    <a:pt x="775" y="500"/>
                  </a:lnTo>
                  <a:lnTo>
                    <a:pt x="776" y="500"/>
                  </a:lnTo>
                  <a:lnTo>
                    <a:pt x="776" y="500"/>
                  </a:lnTo>
                  <a:lnTo>
                    <a:pt x="777" y="500"/>
                  </a:lnTo>
                  <a:lnTo>
                    <a:pt x="777" y="500"/>
                  </a:lnTo>
                  <a:lnTo>
                    <a:pt x="778" y="500"/>
                  </a:lnTo>
                  <a:lnTo>
                    <a:pt x="778" y="500"/>
                  </a:lnTo>
                  <a:lnTo>
                    <a:pt x="779" y="500"/>
                  </a:lnTo>
                  <a:lnTo>
                    <a:pt x="779" y="500"/>
                  </a:lnTo>
                  <a:lnTo>
                    <a:pt x="780" y="500"/>
                  </a:lnTo>
                  <a:lnTo>
                    <a:pt x="780" y="500"/>
                  </a:lnTo>
                  <a:lnTo>
                    <a:pt x="781" y="500"/>
                  </a:lnTo>
                  <a:lnTo>
                    <a:pt x="781" y="500"/>
                  </a:lnTo>
                  <a:lnTo>
                    <a:pt x="782" y="500"/>
                  </a:lnTo>
                  <a:lnTo>
                    <a:pt x="782" y="497"/>
                  </a:lnTo>
                  <a:lnTo>
                    <a:pt x="783" y="496"/>
                  </a:lnTo>
                  <a:lnTo>
                    <a:pt x="783" y="500"/>
                  </a:lnTo>
                  <a:lnTo>
                    <a:pt x="784" y="500"/>
                  </a:lnTo>
                  <a:lnTo>
                    <a:pt x="784" y="500"/>
                  </a:lnTo>
                  <a:lnTo>
                    <a:pt x="785" y="500"/>
                  </a:lnTo>
                  <a:lnTo>
                    <a:pt x="785" y="500"/>
                  </a:lnTo>
                  <a:lnTo>
                    <a:pt x="786" y="500"/>
                  </a:lnTo>
                  <a:lnTo>
                    <a:pt x="786" y="500"/>
                  </a:lnTo>
                  <a:lnTo>
                    <a:pt x="787" y="500"/>
                  </a:lnTo>
                  <a:lnTo>
                    <a:pt x="787" y="500"/>
                  </a:lnTo>
                  <a:lnTo>
                    <a:pt x="788" y="500"/>
                  </a:lnTo>
                  <a:lnTo>
                    <a:pt x="788" y="500"/>
                  </a:lnTo>
                  <a:lnTo>
                    <a:pt x="789" y="500"/>
                  </a:lnTo>
                  <a:lnTo>
                    <a:pt x="789" y="499"/>
                  </a:lnTo>
                  <a:lnTo>
                    <a:pt x="790" y="497"/>
                  </a:lnTo>
                  <a:lnTo>
                    <a:pt x="790" y="500"/>
                  </a:lnTo>
                  <a:lnTo>
                    <a:pt x="791" y="500"/>
                  </a:lnTo>
                  <a:lnTo>
                    <a:pt x="791" y="499"/>
                  </a:lnTo>
                  <a:lnTo>
                    <a:pt x="792" y="499"/>
                  </a:lnTo>
                  <a:lnTo>
                    <a:pt x="792" y="500"/>
                  </a:lnTo>
                  <a:lnTo>
                    <a:pt x="793" y="500"/>
                  </a:lnTo>
                  <a:lnTo>
                    <a:pt x="793" y="500"/>
                  </a:lnTo>
                  <a:lnTo>
                    <a:pt x="794" y="500"/>
                  </a:lnTo>
                  <a:lnTo>
                    <a:pt x="794" y="500"/>
                  </a:lnTo>
                  <a:lnTo>
                    <a:pt x="795" y="500"/>
                  </a:lnTo>
                  <a:lnTo>
                    <a:pt x="795" y="500"/>
                  </a:lnTo>
                  <a:lnTo>
                    <a:pt x="796" y="500"/>
                  </a:lnTo>
                  <a:lnTo>
                    <a:pt x="796" y="497"/>
                  </a:lnTo>
                  <a:lnTo>
                    <a:pt x="797" y="496"/>
                  </a:lnTo>
                  <a:lnTo>
                    <a:pt x="797" y="500"/>
                  </a:lnTo>
                  <a:lnTo>
                    <a:pt x="798" y="500"/>
                  </a:lnTo>
                  <a:lnTo>
                    <a:pt x="798" y="500"/>
                  </a:lnTo>
                  <a:lnTo>
                    <a:pt x="799" y="500"/>
                  </a:lnTo>
                  <a:lnTo>
                    <a:pt x="799" y="500"/>
                  </a:lnTo>
                  <a:lnTo>
                    <a:pt x="800" y="500"/>
                  </a:lnTo>
                  <a:lnTo>
                    <a:pt x="800" y="499"/>
                  </a:lnTo>
                  <a:lnTo>
                    <a:pt x="801" y="500"/>
                  </a:lnTo>
                  <a:lnTo>
                    <a:pt x="801" y="500"/>
                  </a:lnTo>
                  <a:lnTo>
                    <a:pt x="802" y="500"/>
                  </a:lnTo>
                  <a:lnTo>
                    <a:pt x="802" y="499"/>
                  </a:lnTo>
                  <a:lnTo>
                    <a:pt x="803" y="500"/>
                  </a:lnTo>
                  <a:lnTo>
                    <a:pt x="803" y="500"/>
                  </a:lnTo>
                  <a:lnTo>
                    <a:pt x="804" y="500"/>
                  </a:lnTo>
                  <a:lnTo>
                    <a:pt x="804" y="500"/>
                  </a:lnTo>
                  <a:lnTo>
                    <a:pt x="805" y="500"/>
                  </a:lnTo>
                  <a:lnTo>
                    <a:pt x="805" y="499"/>
                  </a:lnTo>
                  <a:lnTo>
                    <a:pt x="806" y="500"/>
                  </a:lnTo>
                  <a:lnTo>
                    <a:pt x="806" y="500"/>
                  </a:lnTo>
                  <a:lnTo>
                    <a:pt x="807" y="500"/>
                  </a:lnTo>
                  <a:lnTo>
                    <a:pt x="807" y="499"/>
                  </a:lnTo>
                  <a:lnTo>
                    <a:pt x="808" y="500"/>
                  </a:lnTo>
                  <a:lnTo>
                    <a:pt x="808" y="500"/>
                  </a:lnTo>
                  <a:lnTo>
                    <a:pt x="809" y="499"/>
                  </a:lnTo>
                  <a:lnTo>
                    <a:pt x="809" y="500"/>
                  </a:lnTo>
                  <a:lnTo>
                    <a:pt x="810" y="500"/>
                  </a:lnTo>
                  <a:lnTo>
                    <a:pt x="810" y="500"/>
                  </a:lnTo>
                  <a:lnTo>
                    <a:pt x="811" y="500"/>
                  </a:lnTo>
                  <a:lnTo>
                    <a:pt x="811" y="499"/>
                  </a:lnTo>
                  <a:lnTo>
                    <a:pt x="812" y="500"/>
                  </a:lnTo>
                  <a:lnTo>
                    <a:pt x="812" y="500"/>
                  </a:lnTo>
                  <a:lnTo>
                    <a:pt x="813" y="500"/>
                  </a:lnTo>
                  <a:lnTo>
                    <a:pt x="813" y="500"/>
                  </a:lnTo>
                  <a:lnTo>
                    <a:pt x="814" y="499"/>
                  </a:lnTo>
                  <a:lnTo>
                    <a:pt x="814" y="500"/>
                  </a:lnTo>
                  <a:lnTo>
                    <a:pt x="815" y="500"/>
                  </a:lnTo>
                  <a:lnTo>
                    <a:pt x="815" y="500"/>
                  </a:lnTo>
                  <a:lnTo>
                    <a:pt x="816" y="500"/>
                  </a:lnTo>
                  <a:lnTo>
                    <a:pt x="816" y="499"/>
                  </a:lnTo>
                  <a:lnTo>
                    <a:pt x="817" y="499"/>
                  </a:lnTo>
                  <a:lnTo>
                    <a:pt x="817" y="500"/>
                  </a:lnTo>
                  <a:lnTo>
                    <a:pt x="818" y="500"/>
                  </a:lnTo>
                  <a:lnTo>
                    <a:pt x="818" y="500"/>
                  </a:lnTo>
                  <a:lnTo>
                    <a:pt x="819" y="500"/>
                  </a:lnTo>
                  <a:lnTo>
                    <a:pt x="819" y="499"/>
                  </a:lnTo>
                  <a:lnTo>
                    <a:pt x="820" y="500"/>
                  </a:lnTo>
                  <a:lnTo>
                    <a:pt x="820" y="500"/>
                  </a:lnTo>
                  <a:lnTo>
                    <a:pt x="821" y="500"/>
                  </a:lnTo>
                  <a:lnTo>
                    <a:pt x="821" y="499"/>
                  </a:lnTo>
                  <a:lnTo>
                    <a:pt x="822" y="500"/>
                  </a:lnTo>
                  <a:lnTo>
                    <a:pt x="822" y="500"/>
                  </a:lnTo>
                  <a:lnTo>
                    <a:pt x="823" y="500"/>
                  </a:lnTo>
                  <a:lnTo>
                    <a:pt x="823" y="498"/>
                  </a:lnTo>
                  <a:lnTo>
                    <a:pt x="824" y="444"/>
                  </a:lnTo>
                  <a:lnTo>
                    <a:pt x="824" y="500"/>
                  </a:lnTo>
                  <a:lnTo>
                    <a:pt x="825" y="500"/>
                  </a:lnTo>
                  <a:lnTo>
                    <a:pt x="825" y="475"/>
                  </a:lnTo>
                  <a:lnTo>
                    <a:pt x="826" y="499"/>
                  </a:lnTo>
                  <a:lnTo>
                    <a:pt x="826" y="500"/>
                  </a:lnTo>
                  <a:lnTo>
                    <a:pt x="827" y="500"/>
                  </a:lnTo>
                  <a:lnTo>
                    <a:pt x="827" y="500"/>
                  </a:lnTo>
                  <a:lnTo>
                    <a:pt x="828" y="500"/>
                  </a:lnTo>
                  <a:lnTo>
                    <a:pt x="828" y="499"/>
                  </a:lnTo>
                  <a:lnTo>
                    <a:pt x="829" y="500"/>
                  </a:lnTo>
                  <a:lnTo>
                    <a:pt x="829" y="500"/>
                  </a:lnTo>
                  <a:lnTo>
                    <a:pt x="830" y="500"/>
                  </a:lnTo>
                  <a:lnTo>
                    <a:pt x="830" y="499"/>
                  </a:lnTo>
                  <a:lnTo>
                    <a:pt x="831" y="500"/>
                  </a:lnTo>
                  <a:lnTo>
                    <a:pt x="831" y="500"/>
                  </a:lnTo>
                  <a:lnTo>
                    <a:pt x="832" y="500"/>
                  </a:lnTo>
                  <a:lnTo>
                    <a:pt x="832" y="499"/>
                  </a:lnTo>
                  <a:lnTo>
                    <a:pt x="833" y="497"/>
                  </a:lnTo>
                  <a:lnTo>
                    <a:pt x="833" y="500"/>
                  </a:lnTo>
                  <a:lnTo>
                    <a:pt x="834" y="498"/>
                  </a:lnTo>
                  <a:lnTo>
                    <a:pt x="834" y="500"/>
                  </a:lnTo>
                  <a:lnTo>
                    <a:pt x="835" y="500"/>
                  </a:lnTo>
                  <a:lnTo>
                    <a:pt x="835" y="500"/>
                  </a:lnTo>
                  <a:lnTo>
                    <a:pt x="836" y="500"/>
                  </a:lnTo>
                  <a:lnTo>
                    <a:pt x="836" y="500"/>
                  </a:lnTo>
                  <a:lnTo>
                    <a:pt x="837" y="500"/>
                  </a:lnTo>
                  <a:lnTo>
                    <a:pt x="837" y="500"/>
                  </a:lnTo>
                  <a:lnTo>
                    <a:pt x="838" y="499"/>
                  </a:lnTo>
                  <a:lnTo>
                    <a:pt x="838" y="500"/>
                  </a:lnTo>
                  <a:lnTo>
                    <a:pt x="839" y="500"/>
                  </a:lnTo>
                  <a:lnTo>
                    <a:pt x="839" y="500"/>
                  </a:lnTo>
                  <a:lnTo>
                    <a:pt x="840" y="500"/>
                  </a:lnTo>
                  <a:lnTo>
                    <a:pt x="840" y="500"/>
                  </a:lnTo>
                  <a:lnTo>
                    <a:pt x="841" y="500"/>
                  </a:lnTo>
                  <a:lnTo>
                    <a:pt x="841" y="499"/>
                  </a:lnTo>
                  <a:lnTo>
                    <a:pt x="842" y="500"/>
                  </a:lnTo>
                  <a:lnTo>
                    <a:pt x="842" y="500"/>
                  </a:lnTo>
                  <a:lnTo>
                    <a:pt x="843" y="498"/>
                  </a:lnTo>
                  <a:lnTo>
                    <a:pt x="843" y="500"/>
                  </a:lnTo>
                  <a:lnTo>
                    <a:pt x="844" y="469"/>
                  </a:lnTo>
                  <a:lnTo>
                    <a:pt x="844" y="500"/>
                  </a:lnTo>
                  <a:lnTo>
                    <a:pt x="845" y="500"/>
                  </a:lnTo>
                  <a:lnTo>
                    <a:pt x="845" y="486"/>
                  </a:lnTo>
                  <a:lnTo>
                    <a:pt x="846" y="500"/>
                  </a:lnTo>
                  <a:lnTo>
                    <a:pt x="846" y="499"/>
                  </a:lnTo>
                  <a:lnTo>
                    <a:pt x="847" y="499"/>
                  </a:lnTo>
                  <a:lnTo>
                    <a:pt x="847" y="500"/>
                  </a:lnTo>
                  <a:lnTo>
                    <a:pt x="848" y="499"/>
                  </a:lnTo>
                  <a:lnTo>
                    <a:pt x="848" y="500"/>
                  </a:lnTo>
                  <a:lnTo>
                    <a:pt x="849" y="500"/>
                  </a:lnTo>
                  <a:lnTo>
                    <a:pt x="849" y="500"/>
                  </a:lnTo>
                  <a:lnTo>
                    <a:pt x="850" y="500"/>
                  </a:lnTo>
                  <a:lnTo>
                    <a:pt x="850" y="500"/>
                  </a:lnTo>
                  <a:lnTo>
                    <a:pt x="851" y="500"/>
                  </a:lnTo>
                  <a:lnTo>
                    <a:pt x="851" y="500"/>
                  </a:lnTo>
                  <a:lnTo>
                    <a:pt x="852" y="500"/>
                  </a:lnTo>
                  <a:lnTo>
                    <a:pt x="852" y="500"/>
                  </a:lnTo>
                  <a:lnTo>
                    <a:pt x="853" y="500"/>
                  </a:lnTo>
                  <a:lnTo>
                    <a:pt x="853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55" y="500"/>
                  </a:lnTo>
                  <a:lnTo>
                    <a:pt x="855" y="499"/>
                  </a:lnTo>
                  <a:lnTo>
                    <a:pt x="856" y="499"/>
                  </a:lnTo>
                  <a:lnTo>
                    <a:pt x="856" y="500"/>
                  </a:lnTo>
                  <a:lnTo>
                    <a:pt x="857" y="500"/>
                  </a:lnTo>
                  <a:lnTo>
                    <a:pt x="857" y="500"/>
                  </a:lnTo>
                  <a:lnTo>
                    <a:pt x="858" y="499"/>
                  </a:lnTo>
                  <a:lnTo>
                    <a:pt x="858" y="500"/>
                  </a:lnTo>
                  <a:lnTo>
                    <a:pt x="859" y="500"/>
                  </a:lnTo>
                  <a:lnTo>
                    <a:pt x="859" y="489"/>
                  </a:lnTo>
                  <a:lnTo>
                    <a:pt x="860" y="500"/>
                  </a:lnTo>
                  <a:lnTo>
                    <a:pt x="860" y="489"/>
                  </a:lnTo>
                  <a:lnTo>
                    <a:pt x="861" y="498"/>
                  </a:lnTo>
                  <a:lnTo>
                    <a:pt x="861" y="500"/>
                  </a:lnTo>
                  <a:lnTo>
                    <a:pt x="862" y="499"/>
                  </a:lnTo>
                  <a:lnTo>
                    <a:pt x="862" y="500"/>
                  </a:lnTo>
                  <a:lnTo>
                    <a:pt x="863" y="499"/>
                  </a:lnTo>
                  <a:lnTo>
                    <a:pt x="863" y="500"/>
                  </a:lnTo>
                  <a:lnTo>
                    <a:pt x="864" y="500"/>
                  </a:lnTo>
                  <a:lnTo>
                    <a:pt x="864" y="499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66" y="500"/>
                  </a:lnTo>
                  <a:lnTo>
                    <a:pt x="866" y="500"/>
                  </a:lnTo>
                  <a:lnTo>
                    <a:pt x="867" y="500"/>
                  </a:lnTo>
                  <a:lnTo>
                    <a:pt x="867" y="500"/>
                  </a:lnTo>
                  <a:lnTo>
                    <a:pt x="868" y="500"/>
                  </a:lnTo>
                  <a:lnTo>
                    <a:pt x="868" y="499"/>
                  </a:lnTo>
                  <a:lnTo>
                    <a:pt x="869" y="500"/>
                  </a:lnTo>
                  <a:lnTo>
                    <a:pt x="869" y="500"/>
                  </a:lnTo>
                  <a:lnTo>
                    <a:pt x="870" y="500"/>
                  </a:lnTo>
                  <a:lnTo>
                    <a:pt x="870" y="476"/>
                  </a:lnTo>
                  <a:lnTo>
                    <a:pt x="871" y="491"/>
                  </a:lnTo>
                  <a:lnTo>
                    <a:pt x="871" y="500"/>
                  </a:lnTo>
                  <a:lnTo>
                    <a:pt x="872" y="499"/>
                  </a:lnTo>
                  <a:lnTo>
                    <a:pt x="872" y="500"/>
                  </a:lnTo>
                  <a:lnTo>
                    <a:pt x="873" y="500"/>
                  </a:lnTo>
                  <a:lnTo>
                    <a:pt x="873" y="500"/>
                  </a:lnTo>
                  <a:lnTo>
                    <a:pt x="874" y="500"/>
                  </a:lnTo>
                  <a:lnTo>
                    <a:pt x="874" y="499"/>
                  </a:lnTo>
                  <a:lnTo>
                    <a:pt x="875" y="500"/>
                  </a:lnTo>
                  <a:lnTo>
                    <a:pt x="875" y="500"/>
                  </a:lnTo>
                  <a:lnTo>
                    <a:pt x="876" y="500"/>
                  </a:lnTo>
                  <a:lnTo>
                    <a:pt x="876" y="500"/>
                  </a:lnTo>
                  <a:lnTo>
                    <a:pt x="877" y="499"/>
                  </a:lnTo>
                  <a:lnTo>
                    <a:pt x="877" y="500"/>
                  </a:lnTo>
                  <a:lnTo>
                    <a:pt x="878" y="500"/>
                  </a:lnTo>
                  <a:lnTo>
                    <a:pt x="878" y="499"/>
                  </a:lnTo>
                  <a:lnTo>
                    <a:pt x="879" y="499"/>
                  </a:lnTo>
                  <a:lnTo>
                    <a:pt x="879" y="500"/>
                  </a:lnTo>
                  <a:lnTo>
                    <a:pt x="880" y="500"/>
                  </a:lnTo>
                  <a:lnTo>
                    <a:pt x="880" y="500"/>
                  </a:lnTo>
                  <a:lnTo>
                    <a:pt x="881" y="500"/>
                  </a:lnTo>
                  <a:lnTo>
                    <a:pt x="881" y="500"/>
                  </a:lnTo>
                  <a:lnTo>
                    <a:pt x="882" y="500"/>
                  </a:lnTo>
                  <a:lnTo>
                    <a:pt x="882" y="500"/>
                  </a:lnTo>
                  <a:lnTo>
                    <a:pt x="883" y="500"/>
                  </a:lnTo>
                  <a:lnTo>
                    <a:pt x="883" y="499"/>
                  </a:lnTo>
                  <a:lnTo>
                    <a:pt x="884" y="500"/>
                  </a:lnTo>
                  <a:lnTo>
                    <a:pt x="884" y="499"/>
                  </a:lnTo>
                  <a:lnTo>
                    <a:pt x="885" y="500"/>
                  </a:lnTo>
                  <a:lnTo>
                    <a:pt x="885" y="500"/>
                  </a:lnTo>
                  <a:lnTo>
                    <a:pt x="886" y="500"/>
                  </a:lnTo>
                  <a:lnTo>
                    <a:pt x="886" y="499"/>
                  </a:lnTo>
                  <a:lnTo>
                    <a:pt x="887" y="500"/>
                  </a:lnTo>
                  <a:lnTo>
                    <a:pt x="887" y="493"/>
                  </a:lnTo>
                  <a:lnTo>
                    <a:pt x="888" y="500"/>
                  </a:lnTo>
                  <a:lnTo>
                    <a:pt x="888" y="494"/>
                  </a:lnTo>
                  <a:lnTo>
                    <a:pt x="889" y="499"/>
                  </a:lnTo>
                  <a:lnTo>
                    <a:pt x="889" y="500"/>
                  </a:lnTo>
                  <a:lnTo>
                    <a:pt x="890" y="499"/>
                  </a:lnTo>
                  <a:lnTo>
                    <a:pt x="890" y="500"/>
                  </a:lnTo>
                  <a:lnTo>
                    <a:pt x="891" y="500"/>
                  </a:lnTo>
                  <a:lnTo>
                    <a:pt x="891" y="500"/>
                  </a:lnTo>
                  <a:lnTo>
                    <a:pt x="892" y="500"/>
                  </a:lnTo>
                  <a:lnTo>
                    <a:pt x="892" y="499"/>
                  </a:lnTo>
                  <a:lnTo>
                    <a:pt x="893" y="500"/>
                  </a:lnTo>
                  <a:lnTo>
                    <a:pt x="893" y="495"/>
                  </a:lnTo>
                  <a:lnTo>
                    <a:pt x="894" y="462"/>
                  </a:lnTo>
                  <a:lnTo>
                    <a:pt x="894" y="500"/>
                  </a:lnTo>
                  <a:lnTo>
                    <a:pt x="895" y="500"/>
                  </a:lnTo>
                  <a:lnTo>
                    <a:pt x="895" y="463"/>
                  </a:lnTo>
                  <a:lnTo>
                    <a:pt x="896" y="497"/>
                  </a:lnTo>
                  <a:lnTo>
                    <a:pt x="896" y="500"/>
                  </a:lnTo>
                  <a:lnTo>
                    <a:pt x="897" y="500"/>
                  </a:lnTo>
                  <a:lnTo>
                    <a:pt x="897" y="500"/>
                  </a:lnTo>
                  <a:lnTo>
                    <a:pt x="898" y="500"/>
                  </a:lnTo>
                  <a:lnTo>
                    <a:pt x="898" y="498"/>
                  </a:lnTo>
                  <a:lnTo>
                    <a:pt x="899" y="500"/>
                  </a:lnTo>
                  <a:lnTo>
                    <a:pt x="899" y="500"/>
                  </a:lnTo>
                  <a:lnTo>
                    <a:pt x="900" y="499"/>
                  </a:lnTo>
                  <a:lnTo>
                    <a:pt x="900" y="500"/>
                  </a:lnTo>
                  <a:lnTo>
                    <a:pt x="901" y="500"/>
                  </a:lnTo>
                  <a:lnTo>
                    <a:pt x="901" y="499"/>
                  </a:lnTo>
                  <a:lnTo>
                    <a:pt x="902" y="499"/>
                  </a:lnTo>
                  <a:lnTo>
                    <a:pt x="902" y="500"/>
                  </a:lnTo>
                  <a:lnTo>
                    <a:pt x="903" y="499"/>
                  </a:lnTo>
                  <a:lnTo>
                    <a:pt x="903" y="500"/>
                  </a:lnTo>
                  <a:lnTo>
                    <a:pt x="904" y="500"/>
                  </a:lnTo>
                  <a:lnTo>
                    <a:pt x="904" y="478"/>
                  </a:lnTo>
                  <a:lnTo>
                    <a:pt x="905" y="340"/>
                  </a:lnTo>
                  <a:lnTo>
                    <a:pt x="905" y="500"/>
                  </a:lnTo>
                  <a:lnTo>
                    <a:pt x="906" y="500"/>
                  </a:lnTo>
                  <a:lnTo>
                    <a:pt x="906" y="423"/>
                  </a:lnTo>
                  <a:lnTo>
                    <a:pt x="907" y="473"/>
                  </a:lnTo>
                  <a:lnTo>
                    <a:pt x="907" y="500"/>
                  </a:lnTo>
                  <a:lnTo>
                    <a:pt x="908" y="499"/>
                  </a:lnTo>
                  <a:lnTo>
                    <a:pt x="908" y="500"/>
                  </a:lnTo>
                  <a:lnTo>
                    <a:pt x="909" y="499"/>
                  </a:lnTo>
                  <a:lnTo>
                    <a:pt x="909" y="500"/>
                  </a:lnTo>
                  <a:lnTo>
                    <a:pt x="910" y="500"/>
                  </a:lnTo>
                  <a:lnTo>
                    <a:pt x="910" y="500"/>
                  </a:lnTo>
                  <a:lnTo>
                    <a:pt x="911" y="499"/>
                  </a:lnTo>
                  <a:lnTo>
                    <a:pt x="911" y="500"/>
                  </a:lnTo>
                  <a:lnTo>
                    <a:pt x="912" y="500"/>
                  </a:lnTo>
                  <a:lnTo>
                    <a:pt x="912" y="500"/>
                  </a:lnTo>
                  <a:lnTo>
                    <a:pt x="913" y="500"/>
                  </a:lnTo>
                  <a:lnTo>
                    <a:pt x="913" y="499"/>
                  </a:lnTo>
                  <a:lnTo>
                    <a:pt x="914" y="500"/>
                  </a:lnTo>
                  <a:lnTo>
                    <a:pt x="914" y="500"/>
                  </a:lnTo>
                  <a:lnTo>
                    <a:pt x="915" y="500"/>
                  </a:lnTo>
                  <a:lnTo>
                    <a:pt x="915" y="500"/>
                  </a:lnTo>
                  <a:lnTo>
                    <a:pt x="916" y="499"/>
                  </a:lnTo>
                  <a:lnTo>
                    <a:pt x="916" y="500"/>
                  </a:lnTo>
                  <a:lnTo>
                    <a:pt x="917" y="500"/>
                  </a:lnTo>
                  <a:lnTo>
                    <a:pt x="917" y="499"/>
                  </a:lnTo>
                  <a:lnTo>
                    <a:pt x="918" y="499"/>
                  </a:lnTo>
                  <a:lnTo>
                    <a:pt x="918" y="500"/>
                  </a:lnTo>
                  <a:lnTo>
                    <a:pt x="919" y="500"/>
                  </a:lnTo>
                  <a:lnTo>
                    <a:pt x="919" y="500"/>
                  </a:lnTo>
                  <a:lnTo>
                    <a:pt x="920" y="500"/>
                  </a:lnTo>
                  <a:lnTo>
                    <a:pt x="920" y="500"/>
                  </a:lnTo>
                  <a:lnTo>
                    <a:pt x="921" y="499"/>
                  </a:lnTo>
                  <a:lnTo>
                    <a:pt x="921" y="500"/>
                  </a:lnTo>
                  <a:lnTo>
                    <a:pt x="922" y="500"/>
                  </a:lnTo>
                  <a:lnTo>
                    <a:pt x="922" y="499"/>
                  </a:lnTo>
                  <a:lnTo>
                    <a:pt x="923" y="499"/>
                  </a:lnTo>
                  <a:lnTo>
                    <a:pt x="923" y="500"/>
                  </a:lnTo>
                  <a:lnTo>
                    <a:pt x="924" y="500"/>
                  </a:lnTo>
                  <a:lnTo>
                    <a:pt x="924" y="500"/>
                  </a:lnTo>
                  <a:lnTo>
                    <a:pt x="925" y="500"/>
                  </a:lnTo>
                  <a:lnTo>
                    <a:pt x="925" y="500"/>
                  </a:lnTo>
                  <a:lnTo>
                    <a:pt x="926" y="500"/>
                  </a:lnTo>
                  <a:lnTo>
                    <a:pt x="926" y="499"/>
                  </a:lnTo>
                  <a:lnTo>
                    <a:pt x="927" y="499"/>
                  </a:lnTo>
                  <a:lnTo>
                    <a:pt x="927" y="500"/>
                  </a:lnTo>
                  <a:lnTo>
                    <a:pt x="928" y="500"/>
                  </a:lnTo>
                  <a:lnTo>
                    <a:pt x="928" y="500"/>
                  </a:lnTo>
                  <a:lnTo>
                    <a:pt x="929" y="499"/>
                  </a:lnTo>
                  <a:lnTo>
                    <a:pt x="929" y="500"/>
                  </a:lnTo>
                  <a:lnTo>
                    <a:pt x="930" y="500"/>
                  </a:lnTo>
                  <a:lnTo>
                    <a:pt x="930" y="500"/>
                  </a:lnTo>
                  <a:lnTo>
                    <a:pt x="931" y="500"/>
                  </a:lnTo>
                  <a:lnTo>
                    <a:pt x="931" y="500"/>
                  </a:lnTo>
                  <a:lnTo>
                    <a:pt x="932" y="496"/>
                  </a:lnTo>
                  <a:lnTo>
                    <a:pt x="932" y="500"/>
                  </a:lnTo>
                  <a:lnTo>
                    <a:pt x="933" y="500"/>
                  </a:lnTo>
                  <a:lnTo>
                    <a:pt x="933" y="500"/>
                  </a:lnTo>
                  <a:lnTo>
                    <a:pt x="934" y="499"/>
                  </a:lnTo>
                  <a:lnTo>
                    <a:pt x="934" y="500"/>
                  </a:lnTo>
                  <a:lnTo>
                    <a:pt x="935" y="500"/>
                  </a:lnTo>
                  <a:lnTo>
                    <a:pt x="935" y="500"/>
                  </a:lnTo>
                  <a:lnTo>
                    <a:pt x="936" y="499"/>
                  </a:lnTo>
                  <a:lnTo>
                    <a:pt x="936" y="500"/>
                  </a:lnTo>
                  <a:lnTo>
                    <a:pt x="937" y="499"/>
                  </a:lnTo>
                  <a:lnTo>
                    <a:pt x="937" y="500"/>
                  </a:lnTo>
                  <a:lnTo>
                    <a:pt x="938" y="500"/>
                  </a:lnTo>
                  <a:lnTo>
                    <a:pt x="938" y="499"/>
                  </a:lnTo>
                  <a:lnTo>
                    <a:pt x="939" y="499"/>
                  </a:lnTo>
                  <a:lnTo>
                    <a:pt x="939" y="500"/>
                  </a:lnTo>
                  <a:lnTo>
                    <a:pt x="940" y="500"/>
                  </a:lnTo>
                  <a:lnTo>
                    <a:pt x="940" y="499"/>
                  </a:lnTo>
                  <a:lnTo>
                    <a:pt x="941" y="499"/>
                  </a:lnTo>
                  <a:lnTo>
                    <a:pt x="941" y="500"/>
                  </a:lnTo>
                  <a:lnTo>
                    <a:pt x="942" y="500"/>
                  </a:lnTo>
                  <a:lnTo>
                    <a:pt x="942" y="500"/>
                  </a:lnTo>
                  <a:lnTo>
                    <a:pt x="943" y="500"/>
                  </a:lnTo>
                  <a:lnTo>
                    <a:pt x="943" y="500"/>
                  </a:lnTo>
                  <a:lnTo>
                    <a:pt x="944" y="500"/>
                  </a:lnTo>
                  <a:lnTo>
                    <a:pt x="944" y="500"/>
                  </a:lnTo>
                  <a:lnTo>
                    <a:pt x="945" y="500"/>
                  </a:lnTo>
                  <a:lnTo>
                    <a:pt x="945" y="499"/>
                  </a:lnTo>
                  <a:lnTo>
                    <a:pt x="946" y="500"/>
                  </a:lnTo>
                  <a:lnTo>
                    <a:pt x="946" y="500"/>
                  </a:lnTo>
                  <a:lnTo>
                    <a:pt x="947" y="500"/>
                  </a:lnTo>
                  <a:lnTo>
                    <a:pt x="947" y="499"/>
                  </a:lnTo>
                  <a:lnTo>
                    <a:pt x="948" y="499"/>
                  </a:lnTo>
                  <a:lnTo>
                    <a:pt x="948" y="500"/>
                  </a:lnTo>
                  <a:lnTo>
                    <a:pt x="949" y="500"/>
                  </a:lnTo>
                  <a:lnTo>
                    <a:pt x="949" y="500"/>
                  </a:lnTo>
                  <a:lnTo>
                    <a:pt x="950" y="500"/>
                  </a:lnTo>
                  <a:lnTo>
                    <a:pt x="950" y="500"/>
                  </a:lnTo>
                  <a:lnTo>
                    <a:pt x="951" y="500"/>
                  </a:lnTo>
                  <a:lnTo>
                    <a:pt x="951" y="500"/>
                  </a:lnTo>
                  <a:lnTo>
                    <a:pt x="952" y="500"/>
                  </a:lnTo>
                  <a:lnTo>
                    <a:pt x="952" y="500"/>
                  </a:lnTo>
                  <a:lnTo>
                    <a:pt x="953" y="500"/>
                  </a:lnTo>
                  <a:lnTo>
                    <a:pt x="953" y="500"/>
                  </a:lnTo>
                  <a:lnTo>
                    <a:pt x="954" y="500"/>
                  </a:lnTo>
                  <a:lnTo>
                    <a:pt x="954" y="500"/>
                  </a:lnTo>
                  <a:lnTo>
                    <a:pt x="955" y="500"/>
                  </a:lnTo>
                  <a:lnTo>
                    <a:pt x="955" y="499"/>
                  </a:lnTo>
                  <a:lnTo>
                    <a:pt x="956" y="499"/>
                  </a:lnTo>
                  <a:lnTo>
                    <a:pt x="956" y="500"/>
                  </a:lnTo>
                  <a:lnTo>
                    <a:pt x="957" y="500"/>
                  </a:lnTo>
                  <a:lnTo>
                    <a:pt x="957" y="500"/>
                  </a:lnTo>
                  <a:lnTo>
                    <a:pt x="958" y="500"/>
                  </a:lnTo>
                  <a:lnTo>
                    <a:pt x="958" y="500"/>
                  </a:lnTo>
                  <a:lnTo>
                    <a:pt x="959" y="500"/>
                  </a:lnTo>
                  <a:lnTo>
                    <a:pt x="959" y="499"/>
                  </a:lnTo>
                  <a:lnTo>
                    <a:pt x="960" y="500"/>
                  </a:lnTo>
                  <a:lnTo>
                    <a:pt x="960" y="500"/>
                  </a:lnTo>
                  <a:lnTo>
                    <a:pt x="961" y="499"/>
                  </a:lnTo>
                  <a:lnTo>
                    <a:pt x="961" y="500"/>
                  </a:lnTo>
                  <a:lnTo>
                    <a:pt x="962" y="500"/>
                  </a:lnTo>
                  <a:lnTo>
                    <a:pt x="962" y="499"/>
                  </a:lnTo>
                  <a:lnTo>
                    <a:pt x="963" y="499"/>
                  </a:lnTo>
                  <a:lnTo>
                    <a:pt x="963" y="500"/>
                  </a:lnTo>
                  <a:lnTo>
                    <a:pt x="964" y="500"/>
                  </a:lnTo>
                  <a:lnTo>
                    <a:pt x="964" y="499"/>
                  </a:lnTo>
                  <a:lnTo>
                    <a:pt x="965" y="499"/>
                  </a:lnTo>
                  <a:lnTo>
                    <a:pt x="965" y="500"/>
                  </a:lnTo>
                  <a:lnTo>
                    <a:pt x="966" y="500"/>
                  </a:lnTo>
                  <a:lnTo>
                    <a:pt x="966" y="496"/>
                  </a:lnTo>
                  <a:lnTo>
                    <a:pt x="967" y="500"/>
                  </a:lnTo>
                  <a:lnTo>
                    <a:pt x="967" y="500"/>
                  </a:lnTo>
                  <a:lnTo>
                    <a:pt x="968" y="499"/>
                  </a:lnTo>
                  <a:lnTo>
                    <a:pt x="968" y="500"/>
                  </a:lnTo>
                  <a:lnTo>
                    <a:pt x="969" y="500"/>
                  </a:lnTo>
                  <a:lnTo>
                    <a:pt x="969" y="499"/>
                  </a:lnTo>
                  <a:lnTo>
                    <a:pt x="970" y="500"/>
                  </a:lnTo>
                  <a:lnTo>
                    <a:pt x="970" y="500"/>
                  </a:lnTo>
                  <a:lnTo>
                    <a:pt x="971" y="499"/>
                  </a:lnTo>
                  <a:lnTo>
                    <a:pt x="971" y="500"/>
                  </a:lnTo>
                  <a:lnTo>
                    <a:pt x="972" y="500"/>
                  </a:lnTo>
                  <a:lnTo>
                    <a:pt x="972" y="500"/>
                  </a:lnTo>
                  <a:lnTo>
                    <a:pt x="973" y="500"/>
                  </a:lnTo>
                  <a:lnTo>
                    <a:pt x="973" y="500"/>
                  </a:lnTo>
                  <a:lnTo>
                    <a:pt x="974" y="500"/>
                  </a:lnTo>
                  <a:lnTo>
                    <a:pt x="974" y="499"/>
                  </a:lnTo>
                  <a:lnTo>
                    <a:pt x="975" y="50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3" name="Freeform 442"/>
          <p:cNvSpPr/>
          <p:nvPr/>
        </p:nvSpPr>
        <p:spPr>
          <a:xfrm>
            <a:off x="3330245" y="992907"/>
            <a:ext cx="627808" cy="288032"/>
          </a:xfrm>
          <a:custGeom>
            <a:avLst/>
            <a:gdLst>
              <a:gd name="connsiteX0" fmla="*/ 0 w 674915"/>
              <a:gd name="connsiteY0" fmla="*/ 237450 h 514800"/>
              <a:gd name="connsiteX1" fmla="*/ 217715 w 674915"/>
              <a:gd name="connsiteY1" fmla="*/ 8850 h 514800"/>
              <a:gd name="connsiteX2" fmla="*/ 457200 w 674915"/>
              <a:gd name="connsiteY2" fmla="*/ 509593 h 514800"/>
              <a:gd name="connsiteX3" fmla="*/ 674915 w 674915"/>
              <a:gd name="connsiteY3" fmla="*/ 226565 h 5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915" h="514800">
                <a:moveTo>
                  <a:pt x="0" y="237450"/>
                </a:moveTo>
                <a:cubicBezTo>
                  <a:pt x="70757" y="100471"/>
                  <a:pt x="141515" y="-36507"/>
                  <a:pt x="217715" y="8850"/>
                </a:cubicBezTo>
                <a:cubicBezTo>
                  <a:pt x="293915" y="54207"/>
                  <a:pt x="381000" y="473307"/>
                  <a:pt x="457200" y="509593"/>
                </a:cubicBezTo>
                <a:cubicBezTo>
                  <a:pt x="533400" y="545879"/>
                  <a:pt x="604157" y="386222"/>
                  <a:pt x="674915" y="22656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TextBox 443"/>
          <p:cNvSpPr txBox="1"/>
          <p:nvPr/>
        </p:nvSpPr>
        <p:spPr>
          <a:xfrm>
            <a:off x="2453121" y="1454349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3892737" y="960248"/>
            <a:ext cx="98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7860655" y="3044034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+•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7420679" y="3661948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-NH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8" name="Straight Arrow Connector 447"/>
          <p:cNvCxnSpPr/>
          <p:nvPr/>
        </p:nvCxnSpPr>
        <p:spPr>
          <a:xfrm>
            <a:off x="7831707" y="4085133"/>
            <a:ext cx="163102" cy="122601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/>
          <p:cNvSpPr txBox="1"/>
          <p:nvPr/>
        </p:nvSpPr>
        <p:spPr>
          <a:xfrm>
            <a:off x="6918967" y="4114186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0" name="Straight Arrow Connector 449"/>
          <p:cNvCxnSpPr>
            <a:stCxn id="449" idx="2"/>
          </p:cNvCxnSpPr>
          <p:nvPr/>
        </p:nvCxnSpPr>
        <p:spPr>
          <a:xfrm>
            <a:off x="7273832" y="4483518"/>
            <a:ext cx="146847" cy="62180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Box 450"/>
          <p:cNvSpPr txBox="1"/>
          <p:nvPr/>
        </p:nvSpPr>
        <p:spPr>
          <a:xfrm>
            <a:off x="6333221" y="436518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2" name="Straight Arrow Connector 451"/>
          <p:cNvCxnSpPr/>
          <p:nvPr/>
        </p:nvCxnSpPr>
        <p:spPr>
          <a:xfrm>
            <a:off x="6688086" y="4715853"/>
            <a:ext cx="200474" cy="72826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TextBox 452"/>
          <p:cNvSpPr txBox="1"/>
          <p:nvPr/>
        </p:nvSpPr>
        <p:spPr>
          <a:xfrm>
            <a:off x="5564763" y="4339832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4" name="Straight Arrow Connector 453"/>
          <p:cNvCxnSpPr>
            <a:stCxn id="453" idx="2"/>
          </p:cNvCxnSpPr>
          <p:nvPr/>
        </p:nvCxnSpPr>
        <p:spPr>
          <a:xfrm>
            <a:off x="5919628" y="4709164"/>
            <a:ext cx="141352" cy="46647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/>
          <p:cNvSpPr txBox="1"/>
          <p:nvPr/>
        </p:nvSpPr>
        <p:spPr>
          <a:xfrm>
            <a:off x="5190726" y="398188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6" name="Straight Arrow Connector 455"/>
          <p:cNvCxnSpPr>
            <a:stCxn id="455" idx="2"/>
          </p:cNvCxnSpPr>
          <p:nvPr/>
        </p:nvCxnSpPr>
        <p:spPr>
          <a:xfrm>
            <a:off x="5545591" y="4351221"/>
            <a:ext cx="141133" cy="92747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7" name="TextBox 456"/>
          <p:cNvSpPr txBox="1"/>
          <p:nvPr/>
        </p:nvSpPr>
        <p:spPr>
          <a:xfrm>
            <a:off x="6170885" y="4920655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58" name="Straight Arrow Connector 457"/>
          <p:cNvCxnSpPr/>
          <p:nvPr/>
        </p:nvCxnSpPr>
        <p:spPr>
          <a:xfrm>
            <a:off x="6438834" y="5278695"/>
            <a:ext cx="86916" cy="33348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TextBox 458"/>
          <p:cNvSpPr txBox="1"/>
          <p:nvPr/>
        </p:nvSpPr>
        <p:spPr>
          <a:xfrm>
            <a:off x="4703389" y="1454349"/>
            <a:ext cx="358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 L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F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S L P K S Y V K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TextBox 459"/>
          <p:cNvSpPr txBox="1"/>
          <p:nvPr/>
        </p:nvSpPr>
        <p:spPr>
          <a:xfrm>
            <a:off x="4567998" y="1680284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TextBox 460"/>
          <p:cNvSpPr txBox="1"/>
          <p:nvPr/>
        </p:nvSpPr>
        <p:spPr>
          <a:xfrm>
            <a:off x="7966171" y="1166937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2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53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3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691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4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601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5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388550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66" name="Straight Arrow Connector 465"/>
          <p:cNvCxnSpPr>
            <a:stCxn id="446" idx="2"/>
          </p:cNvCxnSpPr>
          <p:nvPr/>
        </p:nvCxnSpPr>
        <p:spPr>
          <a:xfrm flipH="1">
            <a:off x="8104534" y="3413366"/>
            <a:ext cx="332386" cy="69971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TextBox 466"/>
          <p:cNvSpPr txBox="1"/>
          <p:nvPr/>
        </p:nvSpPr>
        <p:spPr>
          <a:xfrm>
            <a:off x="4570647" y="4514924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8" name="Straight Arrow Connector 467"/>
          <p:cNvCxnSpPr/>
          <p:nvPr/>
        </p:nvCxnSpPr>
        <p:spPr>
          <a:xfrm>
            <a:off x="4824614" y="4884256"/>
            <a:ext cx="108103" cy="72792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9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169004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718851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0" name="TextBox 479"/>
          <p:cNvSpPr txBox="1"/>
          <p:nvPr/>
        </p:nvSpPr>
        <p:spPr>
          <a:xfrm>
            <a:off x="4976994" y="4576536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1" name="Straight Arrow Connector 480"/>
          <p:cNvCxnSpPr/>
          <p:nvPr/>
        </p:nvCxnSpPr>
        <p:spPr>
          <a:xfrm>
            <a:off x="5382103" y="4949727"/>
            <a:ext cx="193639" cy="311189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Arrow Connector 482"/>
          <p:cNvCxnSpPr>
            <a:stCxn id="484" idx="2"/>
          </p:cNvCxnSpPr>
          <p:nvPr/>
        </p:nvCxnSpPr>
        <p:spPr>
          <a:xfrm>
            <a:off x="7358802" y="3556594"/>
            <a:ext cx="219971" cy="183485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TextBox 483"/>
          <p:cNvSpPr txBox="1"/>
          <p:nvPr/>
        </p:nvSpPr>
        <p:spPr>
          <a:xfrm>
            <a:off x="6839026" y="3187262"/>
            <a:ext cx="1039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TextBox 491"/>
          <p:cNvSpPr txBox="1"/>
          <p:nvPr/>
        </p:nvSpPr>
        <p:spPr>
          <a:xfrm>
            <a:off x="6746701" y="473598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93" name="Straight Arrow Connector 492"/>
          <p:cNvCxnSpPr>
            <a:stCxn id="492" idx="2"/>
          </p:cNvCxnSpPr>
          <p:nvPr/>
        </p:nvCxnSpPr>
        <p:spPr>
          <a:xfrm>
            <a:off x="7101566" y="5105321"/>
            <a:ext cx="28301" cy="572249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8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19" y="163901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9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946434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" name="Rectangle 70"/>
          <p:cNvSpPr txBox="1">
            <a:spLocks noChangeArrowheads="1"/>
          </p:cNvSpPr>
          <p:nvPr/>
        </p:nvSpPr>
        <p:spPr>
          <a:xfrm>
            <a:off x="35496" y="-27384"/>
            <a:ext cx="8748713" cy="638175"/>
          </a:xfrm>
          <a:prstGeom prst="rect">
            <a:avLst/>
          </a:prstGeom>
        </p:spPr>
        <p:txBody>
          <a:bodyPr vert="horz" lIns="45720" tIns="45716" rIns="45720" bIns="45716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>
                <a:latin typeface="Calibri" pitchFamily="34" charset="0"/>
              </a:rPr>
              <a:t>Supplemental Figure </a:t>
            </a:r>
            <a:r>
              <a:rPr lang="en-US" sz="2400" b="1" dirty="0" smtClean="0">
                <a:latin typeface="Calibri" pitchFamily="34" charset="0"/>
              </a:rPr>
              <a:t>1B: </a:t>
            </a:r>
            <a:r>
              <a:rPr lang="en-US" sz="2400" b="1" dirty="0">
                <a:latin typeface="Calibri" pitchFamily="34" charset="0"/>
              </a:rPr>
              <a:t>ECD MS/MS of </a:t>
            </a:r>
            <a:r>
              <a:rPr lang="en-US" sz="2400" b="1" dirty="0" smtClean="0">
                <a:latin typeface="Calibri" pitchFamily="34" charset="0"/>
              </a:rPr>
              <a:t>L6pS4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0197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91" name="Group 6390"/>
          <p:cNvGrpSpPr/>
          <p:nvPr/>
        </p:nvGrpSpPr>
        <p:grpSpPr>
          <a:xfrm>
            <a:off x="692651" y="960248"/>
            <a:ext cx="8319003" cy="5524152"/>
            <a:chOff x="9996488" y="1131888"/>
            <a:chExt cx="9683977" cy="5344832"/>
          </a:xfrm>
        </p:grpSpPr>
        <p:sp>
          <p:nvSpPr>
            <p:cNvPr id="6203" name="Line 18"/>
            <p:cNvSpPr>
              <a:spLocks noChangeShapeType="1"/>
            </p:cNvSpPr>
            <p:nvPr/>
          </p:nvSpPr>
          <p:spPr bwMode="auto">
            <a:xfrm>
              <a:off x="9996488" y="5913438"/>
              <a:ext cx="9286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4" name="Line 19"/>
            <p:cNvSpPr>
              <a:spLocks noChangeShapeType="1"/>
            </p:cNvSpPr>
            <p:nvPr/>
          </p:nvSpPr>
          <p:spPr bwMode="auto">
            <a:xfrm>
              <a:off x="100822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5" name="Line 20"/>
            <p:cNvSpPr>
              <a:spLocks noChangeShapeType="1"/>
            </p:cNvSpPr>
            <p:nvPr/>
          </p:nvSpPr>
          <p:spPr bwMode="auto">
            <a:xfrm>
              <a:off x="103774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6" name="Line 21"/>
            <p:cNvSpPr>
              <a:spLocks noChangeShapeType="1"/>
            </p:cNvSpPr>
            <p:nvPr/>
          </p:nvSpPr>
          <p:spPr bwMode="auto">
            <a:xfrm>
              <a:off x="106727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7" name="Line 22"/>
            <p:cNvSpPr>
              <a:spLocks noChangeShapeType="1"/>
            </p:cNvSpPr>
            <p:nvPr/>
          </p:nvSpPr>
          <p:spPr bwMode="auto">
            <a:xfrm>
              <a:off x="112633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8" name="Line 23"/>
            <p:cNvSpPr>
              <a:spLocks noChangeShapeType="1"/>
            </p:cNvSpPr>
            <p:nvPr/>
          </p:nvSpPr>
          <p:spPr bwMode="auto">
            <a:xfrm>
              <a:off x="115681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9" name="Line 24"/>
            <p:cNvSpPr>
              <a:spLocks noChangeShapeType="1"/>
            </p:cNvSpPr>
            <p:nvPr/>
          </p:nvSpPr>
          <p:spPr bwMode="auto">
            <a:xfrm>
              <a:off x="118633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0" name="Line 25"/>
            <p:cNvSpPr>
              <a:spLocks noChangeShapeType="1"/>
            </p:cNvSpPr>
            <p:nvPr/>
          </p:nvSpPr>
          <p:spPr bwMode="auto">
            <a:xfrm>
              <a:off x="1245393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1" name="Line 26"/>
            <p:cNvSpPr>
              <a:spLocks noChangeShapeType="1"/>
            </p:cNvSpPr>
            <p:nvPr/>
          </p:nvSpPr>
          <p:spPr bwMode="auto">
            <a:xfrm>
              <a:off x="127492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2" name="Line 27"/>
            <p:cNvSpPr>
              <a:spLocks noChangeShapeType="1"/>
            </p:cNvSpPr>
            <p:nvPr/>
          </p:nvSpPr>
          <p:spPr bwMode="auto">
            <a:xfrm>
              <a:off x="130444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3" name="Line 28"/>
            <p:cNvSpPr>
              <a:spLocks noChangeShapeType="1"/>
            </p:cNvSpPr>
            <p:nvPr/>
          </p:nvSpPr>
          <p:spPr bwMode="auto">
            <a:xfrm>
              <a:off x="136445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4" name="Line 29"/>
            <p:cNvSpPr>
              <a:spLocks noChangeShapeType="1"/>
            </p:cNvSpPr>
            <p:nvPr/>
          </p:nvSpPr>
          <p:spPr bwMode="auto">
            <a:xfrm>
              <a:off x="1393983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5" name="Line 30"/>
            <p:cNvSpPr>
              <a:spLocks noChangeShapeType="1"/>
            </p:cNvSpPr>
            <p:nvPr/>
          </p:nvSpPr>
          <p:spPr bwMode="auto">
            <a:xfrm>
              <a:off x="142351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6" name="Line 31"/>
            <p:cNvSpPr>
              <a:spLocks noChangeShapeType="1"/>
            </p:cNvSpPr>
            <p:nvPr/>
          </p:nvSpPr>
          <p:spPr bwMode="auto">
            <a:xfrm>
              <a:off x="148256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7" name="Line 32"/>
            <p:cNvSpPr>
              <a:spLocks noChangeShapeType="1"/>
            </p:cNvSpPr>
            <p:nvPr/>
          </p:nvSpPr>
          <p:spPr bwMode="auto">
            <a:xfrm>
              <a:off x="1512093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8" name="Line 33"/>
            <p:cNvSpPr>
              <a:spLocks noChangeShapeType="1"/>
            </p:cNvSpPr>
            <p:nvPr/>
          </p:nvSpPr>
          <p:spPr bwMode="auto">
            <a:xfrm>
              <a:off x="1542573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9" name="Line 34"/>
            <p:cNvSpPr>
              <a:spLocks noChangeShapeType="1"/>
            </p:cNvSpPr>
            <p:nvPr/>
          </p:nvSpPr>
          <p:spPr bwMode="auto">
            <a:xfrm>
              <a:off x="160162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0" name="Line 35"/>
            <p:cNvSpPr>
              <a:spLocks noChangeShapeType="1"/>
            </p:cNvSpPr>
            <p:nvPr/>
          </p:nvSpPr>
          <p:spPr bwMode="auto">
            <a:xfrm>
              <a:off x="163115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1" name="Line 36"/>
            <p:cNvSpPr>
              <a:spLocks noChangeShapeType="1"/>
            </p:cNvSpPr>
            <p:nvPr/>
          </p:nvSpPr>
          <p:spPr bwMode="auto">
            <a:xfrm>
              <a:off x="1660683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2" name="Line 37"/>
            <p:cNvSpPr>
              <a:spLocks noChangeShapeType="1"/>
            </p:cNvSpPr>
            <p:nvPr/>
          </p:nvSpPr>
          <p:spPr bwMode="auto">
            <a:xfrm>
              <a:off x="171973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3" name="Line 38"/>
            <p:cNvSpPr>
              <a:spLocks noChangeShapeType="1"/>
            </p:cNvSpPr>
            <p:nvPr/>
          </p:nvSpPr>
          <p:spPr bwMode="auto">
            <a:xfrm>
              <a:off x="175021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4" name="Line 39"/>
            <p:cNvSpPr>
              <a:spLocks noChangeShapeType="1"/>
            </p:cNvSpPr>
            <p:nvPr/>
          </p:nvSpPr>
          <p:spPr bwMode="auto">
            <a:xfrm>
              <a:off x="177974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5" name="Line 40"/>
            <p:cNvSpPr>
              <a:spLocks noChangeShapeType="1"/>
            </p:cNvSpPr>
            <p:nvPr/>
          </p:nvSpPr>
          <p:spPr bwMode="auto">
            <a:xfrm>
              <a:off x="1838801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6" name="Line 41"/>
            <p:cNvSpPr>
              <a:spLocks noChangeShapeType="1"/>
            </p:cNvSpPr>
            <p:nvPr/>
          </p:nvSpPr>
          <p:spPr bwMode="auto">
            <a:xfrm>
              <a:off x="18683288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7" name="Line 42"/>
            <p:cNvSpPr>
              <a:spLocks noChangeShapeType="1"/>
            </p:cNvSpPr>
            <p:nvPr/>
          </p:nvSpPr>
          <p:spPr bwMode="auto">
            <a:xfrm>
              <a:off x="18978563" y="5913438"/>
              <a:ext cx="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8" name="Line 43"/>
            <p:cNvSpPr>
              <a:spLocks noChangeShapeType="1"/>
            </p:cNvSpPr>
            <p:nvPr/>
          </p:nvSpPr>
          <p:spPr bwMode="auto">
            <a:xfrm>
              <a:off x="100250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9" name="Line 44"/>
            <p:cNvSpPr>
              <a:spLocks noChangeShapeType="1"/>
            </p:cNvSpPr>
            <p:nvPr/>
          </p:nvSpPr>
          <p:spPr bwMode="auto">
            <a:xfrm>
              <a:off x="101393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0" name="Line 45"/>
            <p:cNvSpPr>
              <a:spLocks noChangeShapeType="1"/>
            </p:cNvSpPr>
            <p:nvPr/>
          </p:nvSpPr>
          <p:spPr bwMode="auto">
            <a:xfrm>
              <a:off x="101965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1" name="Line 46"/>
            <p:cNvSpPr>
              <a:spLocks noChangeShapeType="1"/>
            </p:cNvSpPr>
            <p:nvPr/>
          </p:nvSpPr>
          <p:spPr bwMode="auto">
            <a:xfrm>
              <a:off x="102631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2" name="Line 47"/>
            <p:cNvSpPr>
              <a:spLocks noChangeShapeType="1"/>
            </p:cNvSpPr>
            <p:nvPr/>
          </p:nvSpPr>
          <p:spPr bwMode="auto">
            <a:xfrm>
              <a:off x="103203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3" name="Line 48"/>
            <p:cNvSpPr>
              <a:spLocks noChangeShapeType="1"/>
            </p:cNvSpPr>
            <p:nvPr/>
          </p:nvSpPr>
          <p:spPr bwMode="auto">
            <a:xfrm>
              <a:off x="104346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4" name="Line 49"/>
            <p:cNvSpPr>
              <a:spLocks noChangeShapeType="1"/>
            </p:cNvSpPr>
            <p:nvPr/>
          </p:nvSpPr>
          <p:spPr bwMode="auto">
            <a:xfrm>
              <a:off x="104917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5" name="Line 50"/>
            <p:cNvSpPr>
              <a:spLocks noChangeShapeType="1"/>
            </p:cNvSpPr>
            <p:nvPr/>
          </p:nvSpPr>
          <p:spPr bwMode="auto">
            <a:xfrm>
              <a:off x="105584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6" name="Line 51"/>
            <p:cNvSpPr>
              <a:spLocks noChangeShapeType="1"/>
            </p:cNvSpPr>
            <p:nvPr/>
          </p:nvSpPr>
          <p:spPr bwMode="auto">
            <a:xfrm>
              <a:off x="106156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7" name="Line 52"/>
            <p:cNvSpPr>
              <a:spLocks noChangeShapeType="1"/>
            </p:cNvSpPr>
            <p:nvPr/>
          </p:nvSpPr>
          <p:spPr bwMode="auto">
            <a:xfrm>
              <a:off x="107299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8" name="Line 53"/>
            <p:cNvSpPr>
              <a:spLocks noChangeShapeType="1"/>
            </p:cNvSpPr>
            <p:nvPr/>
          </p:nvSpPr>
          <p:spPr bwMode="auto">
            <a:xfrm>
              <a:off x="107965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9" name="Line 54"/>
            <p:cNvSpPr>
              <a:spLocks noChangeShapeType="1"/>
            </p:cNvSpPr>
            <p:nvPr/>
          </p:nvSpPr>
          <p:spPr bwMode="auto">
            <a:xfrm>
              <a:off x="108537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0" name="Line 55"/>
            <p:cNvSpPr>
              <a:spLocks noChangeShapeType="1"/>
            </p:cNvSpPr>
            <p:nvPr/>
          </p:nvSpPr>
          <p:spPr bwMode="auto">
            <a:xfrm>
              <a:off x="109108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1" name="Line 56"/>
            <p:cNvSpPr>
              <a:spLocks noChangeShapeType="1"/>
            </p:cNvSpPr>
            <p:nvPr/>
          </p:nvSpPr>
          <p:spPr bwMode="auto">
            <a:xfrm>
              <a:off x="110347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2" name="Line 57"/>
            <p:cNvSpPr>
              <a:spLocks noChangeShapeType="1"/>
            </p:cNvSpPr>
            <p:nvPr/>
          </p:nvSpPr>
          <p:spPr bwMode="auto">
            <a:xfrm>
              <a:off x="110918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3" name="Line 58"/>
            <p:cNvSpPr>
              <a:spLocks noChangeShapeType="1"/>
            </p:cNvSpPr>
            <p:nvPr/>
          </p:nvSpPr>
          <p:spPr bwMode="auto">
            <a:xfrm>
              <a:off x="111490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4" name="Line 59"/>
            <p:cNvSpPr>
              <a:spLocks noChangeShapeType="1"/>
            </p:cNvSpPr>
            <p:nvPr/>
          </p:nvSpPr>
          <p:spPr bwMode="auto">
            <a:xfrm>
              <a:off x="112061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5" name="Line 60"/>
            <p:cNvSpPr>
              <a:spLocks noChangeShapeType="1"/>
            </p:cNvSpPr>
            <p:nvPr/>
          </p:nvSpPr>
          <p:spPr bwMode="auto">
            <a:xfrm>
              <a:off x="113299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6" name="Line 61"/>
            <p:cNvSpPr>
              <a:spLocks noChangeShapeType="1"/>
            </p:cNvSpPr>
            <p:nvPr/>
          </p:nvSpPr>
          <p:spPr bwMode="auto">
            <a:xfrm>
              <a:off x="113871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7" name="Line 62"/>
            <p:cNvSpPr>
              <a:spLocks noChangeShapeType="1"/>
            </p:cNvSpPr>
            <p:nvPr/>
          </p:nvSpPr>
          <p:spPr bwMode="auto">
            <a:xfrm>
              <a:off x="114442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8" name="Line 63"/>
            <p:cNvSpPr>
              <a:spLocks noChangeShapeType="1"/>
            </p:cNvSpPr>
            <p:nvPr/>
          </p:nvSpPr>
          <p:spPr bwMode="auto">
            <a:xfrm>
              <a:off x="115014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9" name="Line 64"/>
            <p:cNvSpPr>
              <a:spLocks noChangeShapeType="1"/>
            </p:cNvSpPr>
            <p:nvPr/>
          </p:nvSpPr>
          <p:spPr bwMode="auto">
            <a:xfrm>
              <a:off x="116252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0" name="Line 65"/>
            <p:cNvSpPr>
              <a:spLocks noChangeShapeType="1"/>
            </p:cNvSpPr>
            <p:nvPr/>
          </p:nvSpPr>
          <p:spPr bwMode="auto">
            <a:xfrm>
              <a:off x="116824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1" name="Line 66"/>
            <p:cNvSpPr>
              <a:spLocks noChangeShapeType="1"/>
            </p:cNvSpPr>
            <p:nvPr/>
          </p:nvSpPr>
          <p:spPr bwMode="auto">
            <a:xfrm>
              <a:off x="117395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2" name="Line 67"/>
            <p:cNvSpPr>
              <a:spLocks noChangeShapeType="1"/>
            </p:cNvSpPr>
            <p:nvPr/>
          </p:nvSpPr>
          <p:spPr bwMode="auto">
            <a:xfrm>
              <a:off x="118062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3" name="Line 68"/>
            <p:cNvSpPr>
              <a:spLocks noChangeShapeType="1"/>
            </p:cNvSpPr>
            <p:nvPr/>
          </p:nvSpPr>
          <p:spPr bwMode="auto">
            <a:xfrm>
              <a:off x="119205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4" name="Line 69"/>
            <p:cNvSpPr>
              <a:spLocks noChangeShapeType="1"/>
            </p:cNvSpPr>
            <p:nvPr/>
          </p:nvSpPr>
          <p:spPr bwMode="auto">
            <a:xfrm>
              <a:off x="119776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5" name="Line 70"/>
            <p:cNvSpPr>
              <a:spLocks noChangeShapeType="1"/>
            </p:cNvSpPr>
            <p:nvPr/>
          </p:nvSpPr>
          <p:spPr bwMode="auto">
            <a:xfrm>
              <a:off x="120348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6" name="Line 71"/>
            <p:cNvSpPr>
              <a:spLocks noChangeShapeType="1"/>
            </p:cNvSpPr>
            <p:nvPr/>
          </p:nvSpPr>
          <p:spPr bwMode="auto">
            <a:xfrm>
              <a:off x="121015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7" name="Line 72"/>
            <p:cNvSpPr>
              <a:spLocks noChangeShapeType="1"/>
            </p:cNvSpPr>
            <p:nvPr/>
          </p:nvSpPr>
          <p:spPr bwMode="auto">
            <a:xfrm>
              <a:off x="122158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8" name="Line 73"/>
            <p:cNvSpPr>
              <a:spLocks noChangeShapeType="1"/>
            </p:cNvSpPr>
            <p:nvPr/>
          </p:nvSpPr>
          <p:spPr bwMode="auto">
            <a:xfrm>
              <a:off x="122729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9" name="Line 74"/>
            <p:cNvSpPr>
              <a:spLocks noChangeShapeType="1"/>
            </p:cNvSpPr>
            <p:nvPr/>
          </p:nvSpPr>
          <p:spPr bwMode="auto">
            <a:xfrm>
              <a:off x="123396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0" name="Line 75"/>
            <p:cNvSpPr>
              <a:spLocks noChangeShapeType="1"/>
            </p:cNvSpPr>
            <p:nvPr/>
          </p:nvSpPr>
          <p:spPr bwMode="auto">
            <a:xfrm>
              <a:off x="123967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1" name="Line 76"/>
            <p:cNvSpPr>
              <a:spLocks noChangeShapeType="1"/>
            </p:cNvSpPr>
            <p:nvPr/>
          </p:nvSpPr>
          <p:spPr bwMode="auto">
            <a:xfrm>
              <a:off x="125110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2" name="Line 77"/>
            <p:cNvSpPr>
              <a:spLocks noChangeShapeType="1"/>
            </p:cNvSpPr>
            <p:nvPr/>
          </p:nvSpPr>
          <p:spPr bwMode="auto">
            <a:xfrm>
              <a:off x="125777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3" name="Line 78"/>
            <p:cNvSpPr>
              <a:spLocks noChangeShapeType="1"/>
            </p:cNvSpPr>
            <p:nvPr/>
          </p:nvSpPr>
          <p:spPr bwMode="auto">
            <a:xfrm>
              <a:off x="126349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4" name="Line 79"/>
            <p:cNvSpPr>
              <a:spLocks noChangeShapeType="1"/>
            </p:cNvSpPr>
            <p:nvPr/>
          </p:nvSpPr>
          <p:spPr bwMode="auto">
            <a:xfrm>
              <a:off x="126920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5" name="Line 80"/>
            <p:cNvSpPr>
              <a:spLocks noChangeShapeType="1"/>
            </p:cNvSpPr>
            <p:nvPr/>
          </p:nvSpPr>
          <p:spPr bwMode="auto">
            <a:xfrm>
              <a:off x="128063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6" name="Line 81"/>
            <p:cNvSpPr>
              <a:spLocks noChangeShapeType="1"/>
            </p:cNvSpPr>
            <p:nvPr/>
          </p:nvSpPr>
          <p:spPr bwMode="auto">
            <a:xfrm>
              <a:off x="128730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7" name="Line 82"/>
            <p:cNvSpPr>
              <a:spLocks noChangeShapeType="1"/>
            </p:cNvSpPr>
            <p:nvPr/>
          </p:nvSpPr>
          <p:spPr bwMode="auto">
            <a:xfrm>
              <a:off x="129301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8" name="Line 83"/>
            <p:cNvSpPr>
              <a:spLocks noChangeShapeType="1"/>
            </p:cNvSpPr>
            <p:nvPr/>
          </p:nvSpPr>
          <p:spPr bwMode="auto">
            <a:xfrm>
              <a:off x="129873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9" name="Line 84"/>
            <p:cNvSpPr>
              <a:spLocks noChangeShapeType="1"/>
            </p:cNvSpPr>
            <p:nvPr/>
          </p:nvSpPr>
          <p:spPr bwMode="auto">
            <a:xfrm>
              <a:off x="131111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0" name="Line 85"/>
            <p:cNvSpPr>
              <a:spLocks noChangeShapeType="1"/>
            </p:cNvSpPr>
            <p:nvPr/>
          </p:nvSpPr>
          <p:spPr bwMode="auto">
            <a:xfrm>
              <a:off x="131683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1" name="Line 86"/>
            <p:cNvSpPr>
              <a:spLocks noChangeShapeType="1"/>
            </p:cNvSpPr>
            <p:nvPr/>
          </p:nvSpPr>
          <p:spPr bwMode="auto">
            <a:xfrm>
              <a:off x="132254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2" name="Line 87"/>
            <p:cNvSpPr>
              <a:spLocks noChangeShapeType="1"/>
            </p:cNvSpPr>
            <p:nvPr/>
          </p:nvSpPr>
          <p:spPr bwMode="auto">
            <a:xfrm>
              <a:off x="132826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3" name="Line 88"/>
            <p:cNvSpPr>
              <a:spLocks noChangeShapeType="1"/>
            </p:cNvSpPr>
            <p:nvPr/>
          </p:nvSpPr>
          <p:spPr bwMode="auto">
            <a:xfrm>
              <a:off x="134064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4" name="Line 89"/>
            <p:cNvSpPr>
              <a:spLocks noChangeShapeType="1"/>
            </p:cNvSpPr>
            <p:nvPr/>
          </p:nvSpPr>
          <p:spPr bwMode="auto">
            <a:xfrm>
              <a:off x="134635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5" name="Line 90"/>
            <p:cNvSpPr>
              <a:spLocks noChangeShapeType="1"/>
            </p:cNvSpPr>
            <p:nvPr/>
          </p:nvSpPr>
          <p:spPr bwMode="auto">
            <a:xfrm>
              <a:off x="135207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6" name="Line 91"/>
            <p:cNvSpPr>
              <a:spLocks noChangeShapeType="1"/>
            </p:cNvSpPr>
            <p:nvPr/>
          </p:nvSpPr>
          <p:spPr bwMode="auto">
            <a:xfrm>
              <a:off x="135778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7" name="Line 92"/>
            <p:cNvSpPr>
              <a:spLocks noChangeShapeType="1"/>
            </p:cNvSpPr>
            <p:nvPr/>
          </p:nvSpPr>
          <p:spPr bwMode="auto">
            <a:xfrm>
              <a:off x="137017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8" name="Line 93"/>
            <p:cNvSpPr>
              <a:spLocks noChangeShapeType="1"/>
            </p:cNvSpPr>
            <p:nvPr/>
          </p:nvSpPr>
          <p:spPr bwMode="auto">
            <a:xfrm>
              <a:off x="137588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9" name="Line 94"/>
            <p:cNvSpPr>
              <a:spLocks noChangeShapeType="1"/>
            </p:cNvSpPr>
            <p:nvPr/>
          </p:nvSpPr>
          <p:spPr bwMode="auto">
            <a:xfrm>
              <a:off x="138160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0" name="Line 95"/>
            <p:cNvSpPr>
              <a:spLocks noChangeShapeType="1"/>
            </p:cNvSpPr>
            <p:nvPr/>
          </p:nvSpPr>
          <p:spPr bwMode="auto">
            <a:xfrm>
              <a:off x="138826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1" name="Line 96"/>
            <p:cNvSpPr>
              <a:spLocks noChangeShapeType="1"/>
            </p:cNvSpPr>
            <p:nvPr/>
          </p:nvSpPr>
          <p:spPr bwMode="auto">
            <a:xfrm>
              <a:off x="139969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2" name="Line 97"/>
            <p:cNvSpPr>
              <a:spLocks noChangeShapeType="1"/>
            </p:cNvSpPr>
            <p:nvPr/>
          </p:nvSpPr>
          <p:spPr bwMode="auto">
            <a:xfrm>
              <a:off x="140541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3" name="Line 98"/>
            <p:cNvSpPr>
              <a:spLocks noChangeShapeType="1"/>
            </p:cNvSpPr>
            <p:nvPr/>
          </p:nvSpPr>
          <p:spPr bwMode="auto">
            <a:xfrm>
              <a:off x="141112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4" name="Line 99"/>
            <p:cNvSpPr>
              <a:spLocks noChangeShapeType="1"/>
            </p:cNvSpPr>
            <p:nvPr/>
          </p:nvSpPr>
          <p:spPr bwMode="auto">
            <a:xfrm>
              <a:off x="141779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5" name="Line 100"/>
            <p:cNvSpPr>
              <a:spLocks noChangeShapeType="1"/>
            </p:cNvSpPr>
            <p:nvPr/>
          </p:nvSpPr>
          <p:spPr bwMode="auto">
            <a:xfrm>
              <a:off x="142922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6" name="Line 101"/>
            <p:cNvSpPr>
              <a:spLocks noChangeShapeType="1"/>
            </p:cNvSpPr>
            <p:nvPr/>
          </p:nvSpPr>
          <p:spPr bwMode="auto">
            <a:xfrm>
              <a:off x="143494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7" name="Line 102"/>
            <p:cNvSpPr>
              <a:spLocks noChangeShapeType="1"/>
            </p:cNvSpPr>
            <p:nvPr/>
          </p:nvSpPr>
          <p:spPr bwMode="auto">
            <a:xfrm>
              <a:off x="144160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8" name="Line 103"/>
            <p:cNvSpPr>
              <a:spLocks noChangeShapeType="1"/>
            </p:cNvSpPr>
            <p:nvPr/>
          </p:nvSpPr>
          <p:spPr bwMode="auto">
            <a:xfrm>
              <a:off x="144732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9" name="Line 104"/>
            <p:cNvSpPr>
              <a:spLocks noChangeShapeType="1"/>
            </p:cNvSpPr>
            <p:nvPr/>
          </p:nvSpPr>
          <p:spPr bwMode="auto">
            <a:xfrm>
              <a:off x="145875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0" name="Line 105"/>
            <p:cNvSpPr>
              <a:spLocks noChangeShapeType="1"/>
            </p:cNvSpPr>
            <p:nvPr/>
          </p:nvSpPr>
          <p:spPr bwMode="auto">
            <a:xfrm>
              <a:off x="146542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1" name="Line 106"/>
            <p:cNvSpPr>
              <a:spLocks noChangeShapeType="1"/>
            </p:cNvSpPr>
            <p:nvPr/>
          </p:nvSpPr>
          <p:spPr bwMode="auto">
            <a:xfrm>
              <a:off x="147113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2" name="Line 107"/>
            <p:cNvSpPr>
              <a:spLocks noChangeShapeType="1"/>
            </p:cNvSpPr>
            <p:nvPr/>
          </p:nvSpPr>
          <p:spPr bwMode="auto">
            <a:xfrm>
              <a:off x="147685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3" name="Line 108"/>
            <p:cNvSpPr>
              <a:spLocks noChangeShapeType="1"/>
            </p:cNvSpPr>
            <p:nvPr/>
          </p:nvSpPr>
          <p:spPr bwMode="auto">
            <a:xfrm>
              <a:off x="148828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4" name="Line 109"/>
            <p:cNvSpPr>
              <a:spLocks noChangeShapeType="1"/>
            </p:cNvSpPr>
            <p:nvPr/>
          </p:nvSpPr>
          <p:spPr bwMode="auto">
            <a:xfrm>
              <a:off x="149494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5" name="Line 110"/>
            <p:cNvSpPr>
              <a:spLocks noChangeShapeType="1"/>
            </p:cNvSpPr>
            <p:nvPr/>
          </p:nvSpPr>
          <p:spPr bwMode="auto">
            <a:xfrm>
              <a:off x="150066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6" name="Line 111"/>
            <p:cNvSpPr>
              <a:spLocks noChangeShapeType="1"/>
            </p:cNvSpPr>
            <p:nvPr/>
          </p:nvSpPr>
          <p:spPr bwMode="auto">
            <a:xfrm>
              <a:off x="150637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7" name="Line 112"/>
            <p:cNvSpPr>
              <a:spLocks noChangeShapeType="1"/>
            </p:cNvSpPr>
            <p:nvPr/>
          </p:nvSpPr>
          <p:spPr bwMode="auto">
            <a:xfrm>
              <a:off x="151876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8" name="Line 113"/>
            <p:cNvSpPr>
              <a:spLocks noChangeShapeType="1"/>
            </p:cNvSpPr>
            <p:nvPr/>
          </p:nvSpPr>
          <p:spPr bwMode="auto">
            <a:xfrm>
              <a:off x="152447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9" name="Line 114"/>
            <p:cNvSpPr>
              <a:spLocks noChangeShapeType="1"/>
            </p:cNvSpPr>
            <p:nvPr/>
          </p:nvSpPr>
          <p:spPr bwMode="auto">
            <a:xfrm>
              <a:off x="153019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0" name="Line 115"/>
            <p:cNvSpPr>
              <a:spLocks noChangeShapeType="1"/>
            </p:cNvSpPr>
            <p:nvPr/>
          </p:nvSpPr>
          <p:spPr bwMode="auto">
            <a:xfrm>
              <a:off x="153590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1" name="Line 116"/>
            <p:cNvSpPr>
              <a:spLocks noChangeShapeType="1"/>
            </p:cNvSpPr>
            <p:nvPr/>
          </p:nvSpPr>
          <p:spPr bwMode="auto">
            <a:xfrm>
              <a:off x="154828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2" name="Line 117"/>
            <p:cNvSpPr>
              <a:spLocks noChangeShapeType="1"/>
            </p:cNvSpPr>
            <p:nvPr/>
          </p:nvSpPr>
          <p:spPr bwMode="auto">
            <a:xfrm>
              <a:off x="155400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3" name="Line 118"/>
            <p:cNvSpPr>
              <a:spLocks noChangeShapeType="1"/>
            </p:cNvSpPr>
            <p:nvPr/>
          </p:nvSpPr>
          <p:spPr bwMode="auto">
            <a:xfrm>
              <a:off x="155971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4" name="Line 119"/>
            <p:cNvSpPr>
              <a:spLocks noChangeShapeType="1"/>
            </p:cNvSpPr>
            <p:nvPr/>
          </p:nvSpPr>
          <p:spPr bwMode="auto">
            <a:xfrm>
              <a:off x="156543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5" name="Line 120"/>
            <p:cNvSpPr>
              <a:spLocks noChangeShapeType="1"/>
            </p:cNvSpPr>
            <p:nvPr/>
          </p:nvSpPr>
          <p:spPr bwMode="auto">
            <a:xfrm>
              <a:off x="157781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6" name="Line 121"/>
            <p:cNvSpPr>
              <a:spLocks noChangeShapeType="1"/>
            </p:cNvSpPr>
            <p:nvPr/>
          </p:nvSpPr>
          <p:spPr bwMode="auto">
            <a:xfrm>
              <a:off x="158353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7" name="Line 122"/>
            <p:cNvSpPr>
              <a:spLocks noChangeShapeType="1"/>
            </p:cNvSpPr>
            <p:nvPr/>
          </p:nvSpPr>
          <p:spPr bwMode="auto">
            <a:xfrm>
              <a:off x="158924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8" name="Line 123"/>
            <p:cNvSpPr>
              <a:spLocks noChangeShapeType="1"/>
            </p:cNvSpPr>
            <p:nvPr/>
          </p:nvSpPr>
          <p:spPr bwMode="auto">
            <a:xfrm>
              <a:off x="159591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9" name="Line 124"/>
            <p:cNvSpPr>
              <a:spLocks noChangeShapeType="1"/>
            </p:cNvSpPr>
            <p:nvPr/>
          </p:nvSpPr>
          <p:spPr bwMode="auto">
            <a:xfrm>
              <a:off x="160734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0" name="Line 125"/>
            <p:cNvSpPr>
              <a:spLocks noChangeShapeType="1"/>
            </p:cNvSpPr>
            <p:nvPr/>
          </p:nvSpPr>
          <p:spPr bwMode="auto">
            <a:xfrm>
              <a:off x="161305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1" name="Line 126"/>
            <p:cNvSpPr>
              <a:spLocks noChangeShapeType="1"/>
            </p:cNvSpPr>
            <p:nvPr/>
          </p:nvSpPr>
          <p:spPr bwMode="auto">
            <a:xfrm>
              <a:off x="161972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2" name="Line 127"/>
            <p:cNvSpPr>
              <a:spLocks noChangeShapeType="1"/>
            </p:cNvSpPr>
            <p:nvPr/>
          </p:nvSpPr>
          <p:spPr bwMode="auto">
            <a:xfrm>
              <a:off x="162544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3" name="Line 128"/>
            <p:cNvSpPr>
              <a:spLocks noChangeShapeType="1"/>
            </p:cNvSpPr>
            <p:nvPr/>
          </p:nvSpPr>
          <p:spPr bwMode="auto">
            <a:xfrm>
              <a:off x="163687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4" name="Line 129"/>
            <p:cNvSpPr>
              <a:spLocks noChangeShapeType="1"/>
            </p:cNvSpPr>
            <p:nvPr/>
          </p:nvSpPr>
          <p:spPr bwMode="auto">
            <a:xfrm>
              <a:off x="164258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5" name="Line 130"/>
            <p:cNvSpPr>
              <a:spLocks noChangeShapeType="1"/>
            </p:cNvSpPr>
            <p:nvPr/>
          </p:nvSpPr>
          <p:spPr bwMode="auto">
            <a:xfrm>
              <a:off x="164925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6" name="Line 131"/>
            <p:cNvSpPr>
              <a:spLocks noChangeShapeType="1"/>
            </p:cNvSpPr>
            <p:nvPr/>
          </p:nvSpPr>
          <p:spPr bwMode="auto">
            <a:xfrm>
              <a:off x="165496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7" name="Line 132"/>
            <p:cNvSpPr>
              <a:spLocks noChangeShapeType="1"/>
            </p:cNvSpPr>
            <p:nvPr/>
          </p:nvSpPr>
          <p:spPr bwMode="auto">
            <a:xfrm>
              <a:off x="166639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8" name="Line 133"/>
            <p:cNvSpPr>
              <a:spLocks noChangeShapeType="1"/>
            </p:cNvSpPr>
            <p:nvPr/>
          </p:nvSpPr>
          <p:spPr bwMode="auto">
            <a:xfrm>
              <a:off x="167306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9" name="Line 134"/>
            <p:cNvSpPr>
              <a:spLocks noChangeShapeType="1"/>
            </p:cNvSpPr>
            <p:nvPr/>
          </p:nvSpPr>
          <p:spPr bwMode="auto">
            <a:xfrm>
              <a:off x="167878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0" name="Line 135"/>
            <p:cNvSpPr>
              <a:spLocks noChangeShapeType="1"/>
            </p:cNvSpPr>
            <p:nvPr/>
          </p:nvSpPr>
          <p:spPr bwMode="auto">
            <a:xfrm>
              <a:off x="168449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1" name="Line 136"/>
            <p:cNvSpPr>
              <a:spLocks noChangeShapeType="1"/>
            </p:cNvSpPr>
            <p:nvPr/>
          </p:nvSpPr>
          <p:spPr bwMode="auto">
            <a:xfrm>
              <a:off x="169687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2" name="Line 137"/>
            <p:cNvSpPr>
              <a:spLocks noChangeShapeType="1"/>
            </p:cNvSpPr>
            <p:nvPr/>
          </p:nvSpPr>
          <p:spPr bwMode="auto">
            <a:xfrm>
              <a:off x="170259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3" name="Line 138"/>
            <p:cNvSpPr>
              <a:spLocks noChangeShapeType="1"/>
            </p:cNvSpPr>
            <p:nvPr/>
          </p:nvSpPr>
          <p:spPr bwMode="auto">
            <a:xfrm>
              <a:off x="170830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4" name="Line 139"/>
            <p:cNvSpPr>
              <a:spLocks noChangeShapeType="1"/>
            </p:cNvSpPr>
            <p:nvPr/>
          </p:nvSpPr>
          <p:spPr bwMode="auto">
            <a:xfrm>
              <a:off x="171402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5" name="Line 140"/>
            <p:cNvSpPr>
              <a:spLocks noChangeShapeType="1"/>
            </p:cNvSpPr>
            <p:nvPr/>
          </p:nvSpPr>
          <p:spPr bwMode="auto">
            <a:xfrm>
              <a:off x="172640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6" name="Line 141"/>
            <p:cNvSpPr>
              <a:spLocks noChangeShapeType="1"/>
            </p:cNvSpPr>
            <p:nvPr/>
          </p:nvSpPr>
          <p:spPr bwMode="auto">
            <a:xfrm>
              <a:off x="173212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7" name="Line 142"/>
            <p:cNvSpPr>
              <a:spLocks noChangeShapeType="1"/>
            </p:cNvSpPr>
            <p:nvPr/>
          </p:nvSpPr>
          <p:spPr bwMode="auto">
            <a:xfrm>
              <a:off x="173783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8" name="Line 143"/>
            <p:cNvSpPr>
              <a:spLocks noChangeShapeType="1"/>
            </p:cNvSpPr>
            <p:nvPr/>
          </p:nvSpPr>
          <p:spPr bwMode="auto">
            <a:xfrm>
              <a:off x="174355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9" name="Line 144"/>
            <p:cNvSpPr>
              <a:spLocks noChangeShapeType="1"/>
            </p:cNvSpPr>
            <p:nvPr/>
          </p:nvSpPr>
          <p:spPr bwMode="auto">
            <a:xfrm>
              <a:off x="175593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0" name="Line 145"/>
            <p:cNvSpPr>
              <a:spLocks noChangeShapeType="1"/>
            </p:cNvSpPr>
            <p:nvPr/>
          </p:nvSpPr>
          <p:spPr bwMode="auto">
            <a:xfrm>
              <a:off x="176164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1" name="Line 146"/>
            <p:cNvSpPr>
              <a:spLocks noChangeShapeType="1"/>
            </p:cNvSpPr>
            <p:nvPr/>
          </p:nvSpPr>
          <p:spPr bwMode="auto">
            <a:xfrm>
              <a:off x="176736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2" name="Line 147"/>
            <p:cNvSpPr>
              <a:spLocks noChangeShapeType="1"/>
            </p:cNvSpPr>
            <p:nvPr/>
          </p:nvSpPr>
          <p:spPr bwMode="auto">
            <a:xfrm>
              <a:off x="177403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3" name="Line 148"/>
            <p:cNvSpPr>
              <a:spLocks noChangeShapeType="1"/>
            </p:cNvSpPr>
            <p:nvPr/>
          </p:nvSpPr>
          <p:spPr bwMode="auto">
            <a:xfrm>
              <a:off x="178546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4" name="Line 149"/>
            <p:cNvSpPr>
              <a:spLocks noChangeShapeType="1"/>
            </p:cNvSpPr>
            <p:nvPr/>
          </p:nvSpPr>
          <p:spPr bwMode="auto">
            <a:xfrm>
              <a:off x="179117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5" name="Line 150"/>
            <p:cNvSpPr>
              <a:spLocks noChangeShapeType="1"/>
            </p:cNvSpPr>
            <p:nvPr/>
          </p:nvSpPr>
          <p:spPr bwMode="auto">
            <a:xfrm>
              <a:off x="179689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6" name="Line 151"/>
            <p:cNvSpPr>
              <a:spLocks noChangeShapeType="1"/>
            </p:cNvSpPr>
            <p:nvPr/>
          </p:nvSpPr>
          <p:spPr bwMode="auto">
            <a:xfrm>
              <a:off x="180355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7" name="Line 152"/>
            <p:cNvSpPr>
              <a:spLocks noChangeShapeType="1"/>
            </p:cNvSpPr>
            <p:nvPr/>
          </p:nvSpPr>
          <p:spPr bwMode="auto">
            <a:xfrm>
              <a:off x="181498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8" name="Line 153"/>
            <p:cNvSpPr>
              <a:spLocks noChangeShapeType="1"/>
            </p:cNvSpPr>
            <p:nvPr/>
          </p:nvSpPr>
          <p:spPr bwMode="auto">
            <a:xfrm>
              <a:off x="182070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9" name="Line 154"/>
            <p:cNvSpPr>
              <a:spLocks noChangeShapeType="1"/>
            </p:cNvSpPr>
            <p:nvPr/>
          </p:nvSpPr>
          <p:spPr bwMode="auto">
            <a:xfrm>
              <a:off x="182737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0" name="Line 155"/>
            <p:cNvSpPr>
              <a:spLocks noChangeShapeType="1"/>
            </p:cNvSpPr>
            <p:nvPr/>
          </p:nvSpPr>
          <p:spPr bwMode="auto">
            <a:xfrm>
              <a:off x="183308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1" name="Line 156"/>
            <p:cNvSpPr>
              <a:spLocks noChangeShapeType="1"/>
            </p:cNvSpPr>
            <p:nvPr/>
          </p:nvSpPr>
          <p:spPr bwMode="auto">
            <a:xfrm>
              <a:off x="184451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2" name="Line 157"/>
            <p:cNvSpPr>
              <a:spLocks noChangeShapeType="1"/>
            </p:cNvSpPr>
            <p:nvPr/>
          </p:nvSpPr>
          <p:spPr bwMode="auto">
            <a:xfrm>
              <a:off x="185118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3" name="Line 158"/>
            <p:cNvSpPr>
              <a:spLocks noChangeShapeType="1"/>
            </p:cNvSpPr>
            <p:nvPr/>
          </p:nvSpPr>
          <p:spPr bwMode="auto">
            <a:xfrm>
              <a:off x="185689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4" name="Line 159"/>
            <p:cNvSpPr>
              <a:spLocks noChangeShapeType="1"/>
            </p:cNvSpPr>
            <p:nvPr/>
          </p:nvSpPr>
          <p:spPr bwMode="auto">
            <a:xfrm>
              <a:off x="186261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5" name="Line 160"/>
            <p:cNvSpPr>
              <a:spLocks noChangeShapeType="1"/>
            </p:cNvSpPr>
            <p:nvPr/>
          </p:nvSpPr>
          <p:spPr bwMode="auto">
            <a:xfrm>
              <a:off x="187404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6" name="Line 161"/>
            <p:cNvSpPr>
              <a:spLocks noChangeShapeType="1"/>
            </p:cNvSpPr>
            <p:nvPr/>
          </p:nvSpPr>
          <p:spPr bwMode="auto">
            <a:xfrm>
              <a:off x="188071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7" name="Line 162"/>
            <p:cNvSpPr>
              <a:spLocks noChangeShapeType="1"/>
            </p:cNvSpPr>
            <p:nvPr/>
          </p:nvSpPr>
          <p:spPr bwMode="auto">
            <a:xfrm>
              <a:off x="1886426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8" name="Line 163"/>
            <p:cNvSpPr>
              <a:spLocks noChangeShapeType="1"/>
            </p:cNvSpPr>
            <p:nvPr/>
          </p:nvSpPr>
          <p:spPr bwMode="auto">
            <a:xfrm>
              <a:off x="18921413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9" name="Line 164"/>
            <p:cNvSpPr>
              <a:spLocks noChangeShapeType="1"/>
            </p:cNvSpPr>
            <p:nvPr/>
          </p:nvSpPr>
          <p:spPr bwMode="auto">
            <a:xfrm>
              <a:off x="190452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0" name="Line 165"/>
            <p:cNvSpPr>
              <a:spLocks noChangeShapeType="1"/>
            </p:cNvSpPr>
            <p:nvPr/>
          </p:nvSpPr>
          <p:spPr bwMode="auto">
            <a:xfrm>
              <a:off x="191023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1" name="Line 166"/>
            <p:cNvSpPr>
              <a:spLocks noChangeShapeType="1"/>
            </p:cNvSpPr>
            <p:nvPr/>
          </p:nvSpPr>
          <p:spPr bwMode="auto">
            <a:xfrm>
              <a:off x="1915953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2" name="Line 167"/>
            <p:cNvSpPr>
              <a:spLocks noChangeShapeType="1"/>
            </p:cNvSpPr>
            <p:nvPr/>
          </p:nvSpPr>
          <p:spPr bwMode="auto">
            <a:xfrm>
              <a:off x="19216688" y="591343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3" name="Line 168"/>
            <p:cNvSpPr>
              <a:spLocks noChangeShapeType="1"/>
            </p:cNvSpPr>
            <p:nvPr/>
          </p:nvSpPr>
          <p:spPr bwMode="auto">
            <a:xfrm>
              <a:off x="10968038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4" name="Rectangle 169"/>
            <p:cNvSpPr>
              <a:spLocks noChangeArrowheads="1"/>
            </p:cNvSpPr>
            <p:nvPr/>
          </p:nvSpPr>
          <p:spPr bwMode="auto">
            <a:xfrm>
              <a:off x="10810877" y="6008688"/>
              <a:ext cx="447846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55" name="Line 170"/>
            <p:cNvSpPr>
              <a:spLocks noChangeShapeType="1"/>
            </p:cNvSpPr>
            <p:nvPr/>
          </p:nvSpPr>
          <p:spPr bwMode="auto">
            <a:xfrm>
              <a:off x="12158663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6" name="Rectangle 171"/>
            <p:cNvSpPr>
              <a:spLocks noChangeArrowheads="1"/>
            </p:cNvSpPr>
            <p:nvPr/>
          </p:nvSpPr>
          <p:spPr bwMode="auto">
            <a:xfrm>
              <a:off x="12001501" y="6008688"/>
              <a:ext cx="447846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57" name="Line 172"/>
            <p:cNvSpPr>
              <a:spLocks noChangeShapeType="1"/>
            </p:cNvSpPr>
            <p:nvPr/>
          </p:nvSpPr>
          <p:spPr bwMode="auto">
            <a:xfrm>
              <a:off x="13339763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8" name="Rectangle 173"/>
            <p:cNvSpPr>
              <a:spLocks noChangeArrowheads="1"/>
            </p:cNvSpPr>
            <p:nvPr/>
          </p:nvSpPr>
          <p:spPr bwMode="auto">
            <a:xfrm>
              <a:off x="13182601" y="6008688"/>
              <a:ext cx="447846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59" name="Line 174"/>
            <p:cNvSpPr>
              <a:spLocks noChangeShapeType="1"/>
            </p:cNvSpPr>
            <p:nvPr/>
          </p:nvSpPr>
          <p:spPr bwMode="auto">
            <a:xfrm>
              <a:off x="14530388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0" name="Rectangle 175"/>
            <p:cNvSpPr>
              <a:spLocks noChangeArrowheads="1"/>
            </p:cNvSpPr>
            <p:nvPr/>
          </p:nvSpPr>
          <p:spPr bwMode="auto">
            <a:xfrm>
              <a:off x="14330364" y="6008688"/>
              <a:ext cx="597127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61" name="Line 176"/>
            <p:cNvSpPr>
              <a:spLocks noChangeShapeType="1"/>
            </p:cNvSpPr>
            <p:nvPr/>
          </p:nvSpPr>
          <p:spPr bwMode="auto">
            <a:xfrm>
              <a:off x="15721013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2" name="Rectangle 177"/>
            <p:cNvSpPr>
              <a:spLocks noChangeArrowheads="1"/>
            </p:cNvSpPr>
            <p:nvPr/>
          </p:nvSpPr>
          <p:spPr bwMode="auto">
            <a:xfrm>
              <a:off x="15520989" y="6008688"/>
              <a:ext cx="597127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63" name="Line 178"/>
            <p:cNvSpPr>
              <a:spLocks noChangeShapeType="1"/>
            </p:cNvSpPr>
            <p:nvPr/>
          </p:nvSpPr>
          <p:spPr bwMode="auto">
            <a:xfrm>
              <a:off x="16902113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4" name="Rectangle 179"/>
            <p:cNvSpPr>
              <a:spLocks noChangeArrowheads="1"/>
            </p:cNvSpPr>
            <p:nvPr/>
          </p:nvSpPr>
          <p:spPr bwMode="auto">
            <a:xfrm>
              <a:off x="16702088" y="6008688"/>
              <a:ext cx="597127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1400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65" name="Line 180"/>
            <p:cNvSpPr>
              <a:spLocks noChangeShapeType="1"/>
            </p:cNvSpPr>
            <p:nvPr/>
          </p:nvSpPr>
          <p:spPr bwMode="auto">
            <a:xfrm>
              <a:off x="18092738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6" name="Rectangle 181"/>
            <p:cNvSpPr>
              <a:spLocks noChangeArrowheads="1"/>
            </p:cNvSpPr>
            <p:nvPr/>
          </p:nvSpPr>
          <p:spPr bwMode="auto">
            <a:xfrm>
              <a:off x="17892714" y="6008688"/>
              <a:ext cx="597127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1600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67" name="Line 182"/>
            <p:cNvSpPr>
              <a:spLocks noChangeShapeType="1"/>
            </p:cNvSpPr>
            <p:nvPr/>
          </p:nvSpPr>
          <p:spPr bwMode="auto">
            <a:xfrm>
              <a:off x="19283363" y="5913438"/>
              <a:ext cx="0" cy="95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8" name="Rectangle 183"/>
            <p:cNvSpPr>
              <a:spLocks noChangeArrowheads="1"/>
            </p:cNvSpPr>
            <p:nvPr/>
          </p:nvSpPr>
          <p:spPr bwMode="auto">
            <a:xfrm>
              <a:off x="19083338" y="6008688"/>
              <a:ext cx="597127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1800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69" name="Rectangle 184"/>
            <p:cNvSpPr>
              <a:spLocks noChangeArrowheads="1"/>
            </p:cNvSpPr>
            <p:nvPr/>
          </p:nvSpPr>
          <p:spPr bwMode="auto">
            <a:xfrm>
              <a:off x="14478001" y="6208713"/>
              <a:ext cx="447846" cy="268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m/z</a:t>
              </a:r>
              <a:endParaRPr kumimoji="0" lang="en-US" alt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7" name="Freeform 250"/>
            <p:cNvSpPr>
              <a:spLocks/>
            </p:cNvSpPr>
            <p:nvPr/>
          </p:nvSpPr>
          <p:spPr bwMode="auto">
            <a:xfrm>
              <a:off x="9996488" y="1131888"/>
              <a:ext cx="9286875" cy="4772025"/>
            </a:xfrm>
            <a:custGeom>
              <a:avLst/>
              <a:gdLst>
                <a:gd name="T0" fmla="*/ 14 w 975"/>
                <a:gd name="T1" fmla="*/ 501 h 501"/>
                <a:gd name="T2" fmla="*/ 29 w 975"/>
                <a:gd name="T3" fmla="*/ 501 h 501"/>
                <a:gd name="T4" fmla="*/ 44 w 975"/>
                <a:gd name="T5" fmla="*/ 501 h 501"/>
                <a:gd name="T6" fmla="*/ 59 w 975"/>
                <a:gd name="T7" fmla="*/ 501 h 501"/>
                <a:gd name="T8" fmla="*/ 74 w 975"/>
                <a:gd name="T9" fmla="*/ 501 h 501"/>
                <a:gd name="T10" fmla="*/ 89 w 975"/>
                <a:gd name="T11" fmla="*/ 501 h 501"/>
                <a:gd name="T12" fmla="*/ 104 w 975"/>
                <a:gd name="T13" fmla="*/ 501 h 501"/>
                <a:gd name="T14" fmla="*/ 119 w 975"/>
                <a:gd name="T15" fmla="*/ 501 h 501"/>
                <a:gd name="T16" fmla="*/ 134 w 975"/>
                <a:gd name="T17" fmla="*/ 501 h 501"/>
                <a:gd name="T18" fmla="*/ 150 w 975"/>
                <a:gd name="T19" fmla="*/ 501 h 501"/>
                <a:gd name="T20" fmla="*/ 165 w 975"/>
                <a:gd name="T21" fmla="*/ 501 h 501"/>
                <a:gd name="T22" fmla="*/ 180 w 975"/>
                <a:gd name="T23" fmla="*/ 501 h 501"/>
                <a:gd name="T24" fmla="*/ 195 w 975"/>
                <a:gd name="T25" fmla="*/ 501 h 501"/>
                <a:gd name="T26" fmla="*/ 210 w 975"/>
                <a:gd name="T27" fmla="*/ 501 h 501"/>
                <a:gd name="T28" fmla="*/ 225 w 975"/>
                <a:gd name="T29" fmla="*/ 501 h 501"/>
                <a:gd name="T30" fmla="*/ 241 w 975"/>
                <a:gd name="T31" fmla="*/ 501 h 501"/>
                <a:gd name="T32" fmla="*/ 256 w 975"/>
                <a:gd name="T33" fmla="*/ 501 h 501"/>
                <a:gd name="T34" fmla="*/ 271 w 975"/>
                <a:gd name="T35" fmla="*/ 501 h 501"/>
                <a:gd name="T36" fmla="*/ 286 w 975"/>
                <a:gd name="T37" fmla="*/ 501 h 501"/>
                <a:gd name="T38" fmla="*/ 302 w 975"/>
                <a:gd name="T39" fmla="*/ 501 h 501"/>
                <a:gd name="T40" fmla="*/ 317 w 975"/>
                <a:gd name="T41" fmla="*/ 501 h 501"/>
                <a:gd name="T42" fmla="*/ 334 w 975"/>
                <a:gd name="T43" fmla="*/ 501 h 501"/>
                <a:gd name="T44" fmla="*/ 350 w 975"/>
                <a:gd name="T45" fmla="*/ 501 h 501"/>
                <a:gd name="T46" fmla="*/ 366 w 975"/>
                <a:gd name="T47" fmla="*/ 501 h 501"/>
                <a:gd name="T48" fmla="*/ 381 w 975"/>
                <a:gd name="T49" fmla="*/ 501 h 501"/>
                <a:gd name="T50" fmla="*/ 397 w 975"/>
                <a:gd name="T51" fmla="*/ 501 h 501"/>
                <a:gd name="T52" fmla="*/ 414 w 975"/>
                <a:gd name="T53" fmla="*/ 494 h 501"/>
                <a:gd name="T54" fmla="*/ 429 w 975"/>
                <a:gd name="T55" fmla="*/ 501 h 501"/>
                <a:gd name="T56" fmla="*/ 444 w 975"/>
                <a:gd name="T57" fmla="*/ 501 h 501"/>
                <a:gd name="T58" fmla="*/ 459 w 975"/>
                <a:gd name="T59" fmla="*/ 501 h 501"/>
                <a:gd name="T60" fmla="*/ 474 w 975"/>
                <a:gd name="T61" fmla="*/ 500 h 501"/>
                <a:gd name="T62" fmla="*/ 490 w 975"/>
                <a:gd name="T63" fmla="*/ 501 h 501"/>
                <a:gd name="T64" fmla="*/ 505 w 975"/>
                <a:gd name="T65" fmla="*/ 501 h 501"/>
                <a:gd name="T66" fmla="*/ 520 w 975"/>
                <a:gd name="T67" fmla="*/ 501 h 501"/>
                <a:gd name="T68" fmla="*/ 536 w 975"/>
                <a:gd name="T69" fmla="*/ 501 h 501"/>
                <a:gd name="T70" fmla="*/ 551 w 975"/>
                <a:gd name="T71" fmla="*/ 501 h 501"/>
                <a:gd name="T72" fmla="*/ 566 w 975"/>
                <a:gd name="T73" fmla="*/ 501 h 501"/>
                <a:gd name="T74" fmla="*/ 581 w 975"/>
                <a:gd name="T75" fmla="*/ 501 h 501"/>
                <a:gd name="T76" fmla="*/ 596 w 975"/>
                <a:gd name="T77" fmla="*/ 501 h 501"/>
                <a:gd name="T78" fmla="*/ 612 w 975"/>
                <a:gd name="T79" fmla="*/ 501 h 501"/>
                <a:gd name="T80" fmla="*/ 627 w 975"/>
                <a:gd name="T81" fmla="*/ 501 h 501"/>
                <a:gd name="T82" fmla="*/ 644 w 975"/>
                <a:gd name="T83" fmla="*/ 501 h 501"/>
                <a:gd name="T84" fmla="*/ 658 w 975"/>
                <a:gd name="T85" fmla="*/ 491 h 501"/>
                <a:gd name="T86" fmla="*/ 673 w 975"/>
                <a:gd name="T87" fmla="*/ 501 h 501"/>
                <a:gd name="T88" fmla="*/ 688 w 975"/>
                <a:gd name="T89" fmla="*/ 501 h 501"/>
                <a:gd name="T90" fmla="*/ 705 w 975"/>
                <a:gd name="T91" fmla="*/ 501 h 501"/>
                <a:gd name="T92" fmla="*/ 720 w 975"/>
                <a:gd name="T93" fmla="*/ 501 h 501"/>
                <a:gd name="T94" fmla="*/ 735 w 975"/>
                <a:gd name="T95" fmla="*/ 501 h 501"/>
                <a:gd name="T96" fmla="*/ 751 w 975"/>
                <a:gd name="T97" fmla="*/ 501 h 501"/>
                <a:gd name="T98" fmla="*/ 766 w 975"/>
                <a:gd name="T99" fmla="*/ 501 h 501"/>
                <a:gd name="T100" fmla="*/ 781 w 975"/>
                <a:gd name="T101" fmla="*/ 501 h 501"/>
                <a:gd name="T102" fmla="*/ 796 w 975"/>
                <a:gd name="T103" fmla="*/ 495 h 501"/>
                <a:gd name="T104" fmla="*/ 811 w 975"/>
                <a:gd name="T105" fmla="*/ 501 h 501"/>
                <a:gd name="T106" fmla="*/ 826 w 975"/>
                <a:gd name="T107" fmla="*/ 498 h 501"/>
                <a:gd name="T108" fmla="*/ 841 w 975"/>
                <a:gd name="T109" fmla="*/ 501 h 501"/>
                <a:gd name="T110" fmla="*/ 856 w 975"/>
                <a:gd name="T111" fmla="*/ 501 h 501"/>
                <a:gd name="T112" fmla="*/ 871 w 975"/>
                <a:gd name="T113" fmla="*/ 500 h 501"/>
                <a:gd name="T114" fmla="*/ 886 w 975"/>
                <a:gd name="T115" fmla="*/ 501 h 501"/>
                <a:gd name="T116" fmla="*/ 901 w 975"/>
                <a:gd name="T117" fmla="*/ 501 h 501"/>
                <a:gd name="T118" fmla="*/ 916 w 975"/>
                <a:gd name="T119" fmla="*/ 501 h 501"/>
                <a:gd name="T120" fmla="*/ 931 w 975"/>
                <a:gd name="T121" fmla="*/ 501 h 501"/>
                <a:gd name="T122" fmla="*/ 946 w 975"/>
                <a:gd name="T123" fmla="*/ 501 h 501"/>
                <a:gd name="T124" fmla="*/ 961 w 975"/>
                <a:gd name="T125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5" h="501">
                  <a:moveTo>
                    <a:pt x="0" y="501"/>
                  </a:moveTo>
                  <a:lnTo>
                    <a:pt x="0" y="501"/>
                  </a:lnTo>
                  <a:lnTo>
                    <a:pt x="1" y="501"/>
                  </a:lnTo>
                  <a:lnTo>
                    <a:pt x="1" y="501"/>
                  </a:lnTo>
                  <a:lnTo>
                    <a:pt x="2" y="501"/>
                  </a:lnTo>
                  <a:lnTo>
                    <a:pt x="2" y="501"/>
                  </a:lnTo>
                  <a:lnTo>
                    <a:pt x="3" y="501"/>
                  </a:lnTo>
                  <a:lnTo>
                    <a:pt x="3" y="501"/>
                  </a:lnTo>
                  <a:lnTo>
                    <a:pt x="4" y="501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501"/>
                  </a:lnTo>
                  <a:lnTo>
                    <a:pt x="6" y="501"/>
                  </a:lnTo>
                  <a:lnTo>
                    <a:pt x="6" y="501"/>
                  </a:lnTo>
                  <a:lnTo>
                    <a:pt x="7" y="501"/>
                  </a:lnTo>
                  <a:lnTo>
                    <a:pt x="7" y="501"/>
                  </a:lnTo>
                  <a:lnTo>
                    <a:pt x="8" y="501"/>
                  </a:lnTo>
                  <a:lnTo>
                    <a:pt x="8" y="501"/>
                  </a:lnTo>
                  <a:lnTo>
                    <a:pt x="9" y="501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501"/>
                  </a:lnTo>
                  <a:lnTo>
                    <a:pt x="11" y="501"/>
                  </a:lnTo>
                  <a:lnTo>
                    <a:pt x="11" y="501"/>
                  </a:lnTo>
                  <a:lnTo>
                    <a:pt x="12" y="501"/>
                  </a:lnTo>
                  <a:lnTo>
                    <a:pt x="12" y="501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4" y="501"/>
                  </a:lnTo>
                  <a:lnTo>
                    <a:pt x="14" y="501"/>
                  </a:lnTo>
                  <a:lnTo>
                    <a:pt x="15" y="501"/>
                  </a:lnTo>
                  <a:lnTo>
                    <a:pt x="15" y="501"/>
                  </a:lnTo>
                  <a:lnTo>
                    <a:pt x="16" y="501"/>
                  </a:lnTo>
                  <a:lnTo>
                    <a:pt x="16" y="501"/>
                  </a:lnTo>
                  <a:lnTo>
                    <a:pt x="17" y="501"/>
                  </a:lnTo>
                  <a:lnTo>
                    <a:pt x="17" y="501"/>
                  </a:lnTo>
                  <a:lnTo>
                    <a:pt x="18" y="501"/>
                  </a:lnTo>
                  <a:lnTo>
                    <a:pt x="18" y="501"/>
                  </a:lnTo>
                  <a:lnTo>
                    <a:pt x="19" y="501"/>
                  </a:lnTo>
                  <a:lnTo>
                    <a:pt x="19" y="501"/>
                  </a:lnTo>
                  <a:lnTo>
                    <a:pt x="20" y="501"/>
                  </a:lnTo>
                  <a:lnTo>
                    <a:pt x="20" y="501"/>
                  </a:lnTo>
                  <a:lnTo>
                    <a:pt x="21" y="501"/>
                  </a:lnTo>
                  <a:lnTo>
                    <a:pt x="21" y="501"/>
                  </a:lnTo>
                  <a:lnTo>
                    <a:pt x="22" y="501"/>
                  </a:lnTo>
                  <a:lnTo>
                    <a:pt x="22" y="501"/>
                  </a:lnTo>
                  <a:lnTo>
                    <a:pt x="23" y="501"/>
                  </a:lnTo>
                  <a:lnTo>
                    <a:pt x="23" y="501"/>
                  </a:lnTo>
                  <a:lnTo>
                    <a:pt x="24" y="501"/>
                  </a:lnTo>
                  <a:lnTo>
                    <a:pt x="24" y="501"/>
                  </a:lnTo>
                  <a:lnTo>
                    <a:pt x="25" y="501"/>
                  </a:lnTo>
                  <a:lnTo>
                    <a:pt x="25" y="501"/>
                  </a:lnTo>
                  <a:lnTo>
                    <a:pt x="26" y="501"/>
                  </a:lnTo>
                  <a:lnTo>
                    <a:pt x="26" y="501"/>
                  </a:lnTo>
                  <a:lnTo>
                    <a:pt x="27" y="501"/>
                  </a:lnTo>
                  <a:lnTo>
                    <a:pt x="27" y="501"/>
                  </a:lnTo>
                  <a:lnTo>
                    <a:pt x="28" y="500"/>
                  </a:lnTo>
                  <a:lnTo>
                    <a:pt x="28" y="501"/>
                  </a:lnTo>
                  <a:lnTo>
                    <a:pt x="29" y="501"/>
                  </a:lnTo>
                  <a:lnTo>
                    <a:pt x="29" y="501"/>
                  </a:lnTo>
                  <a:lnTo>
                    <a:pt x="30" y="501"/>
                  </a:lnTo>
                  <a:lnTo>
                    <a:pt x="30" y="501"/>
                  </a:lnTo>
                  <a:lnTo>
                    <a:pt x="31" y="501"/>
                  </a:lnTo>
                  <a:lnTo>
                    <a:pt x="31" y="501"/>
                  </a:lnTo>
                  <a:lnTo>
                    <a:pt x="32" y="501"/>
                  </a:lnTo>
                  <a:lnTo>
                    <a:pt x="32" y="501"/>
                  </a:lnTo>
                  <a:lnTo>
                    <a:pt x="33" y="501"/>
                  </a:lnTo>
                  <a:lnTo>
                    <a:pt x="33" y="501"/>
                  </a:lnTo>
                  <a:lnTo>
                    <a:pt x="34" y="501"/>
                  </a:lnTo>
                  <a:lnTo>
                    <a:pt x="34" y="501"/>
                  </a:lnTo>
                  <a:lnTo>
                    <a:pt x="35" y="501"/>
                  </a:lnTo>
                  <a:lnTo>
                    <a:pt x="35" y="501"/>
                  </a:lnTo>
                  <a:lnTo>
                    <a:pt x="36" y="501"/>
                  </a:lnTo>
                  <a:lnTo>
                    <a:pt x="36" y="501"/>
                  </a:lnTo>
                  <a:lnTo>
                    <a:pt x="37" y="501"/>
                  </a:lnTo>
                  <a:lnTo>
                    <a:pt x="37" y="501"/>
                  </a:lnTo>
                  <a:lnTo>
                    <a:pt x="38" y="501"/>
                  </a:lnTo>
                  <a:lnTo>
                    <a:pt x="38" y="501"/>
                  </a:lnTo>
                  <a:lnTo>
                    <a:pt x="39" y="501"/>
                  </a:lnTo>
                  <a:lnTo>
                    <a:pt x="39" y="501"/>
                  </a:lnTo>
                  <a:lnTo>
                    <a:pt x="40" y="501"/>
                  </a:lnTo>
                  <a:lnTo>
                    <a:pt x="40" y="501"/>
                  </a:lnTo>
                  <a:lnTo>
                    <a:pt x="41" y="501"/>
                  </a:lnTo>
                  <a:lnTo>
                    <a:pt x="41" y="501"/>
                  </a:lnTo>
                  <a:lnTo>
                    <a:pt x="42" y="501"/>
                  </a:lnTo>
                  <a:lnTo>
                    <a:pt x="42" y="501"/>
                  </a:lnTo>
                  <a:lnTo>
                    <a:pt x="43" y="501"/>
                  </a:lnTo>
                  <a:lnTo>
                    <a:pt x="43" y="501"/>
                  </a:lnTo>
                  <a:lnTo>
                    <a:pt x="44" y="501"/>
                  </a:lnTo>
                  <a:lnTo>
                    <a:pt x="44" y="501"/>
                  </a:lnTo>
                  <a:lnTo>
                    <a:pt x="45" y="501"/>
                  </a:lnTo>
                  <a:lnTo>
                    <a:pt x="45" y="501"/>
                  </a:lnTo>
                  <a:lnTo>
                    <a:pt x="46" y="501"/>
                  </a:lnTo>
                  <a:lnTo>
                    <a:pt x="46" y="501"/>
                  </a:lnTo>
                  <a:lnTo>
                    <a:pt x="47" y="501"/>
                  </a:lnTo>
                  <a:lnTo>
                    <a:pt x="47" y="501"/>
                  </a:lnTo>
                  <a:lnTo>
                    <a:pt x="48" y="501"/>
                  </a:lnTo>
                  <a:lnTo>
                    <a:pt x="48" y="501"/>
                  </a:lnTo>
                  <a:lnTo>
                    <a:pt x="49" y="501"/>
                  </a:lnTo>
                  <a:lnTo>
                    <a:pt x="49" y="501"/>
                  </a:lnTo>
                  <a:lnTo>
                    <a:pt x="50" y="501"/>
                  </a:lnTo>
                  <a:lnTo>
                    <a:pt x="50" y="501"/>
                  </a:lnTo>
                  <a:lnTo>
                    <a:pt x="51" y="501"/>
                  </a:lnTo>
                  <a:lnTo>
                    <a:pt x="51" y="501"/>
                  </a:lnTo>
                  <a:lnTo>
                    <a:pt x="52" y="501"/>
                  </a:lnTo>
                  <a:lnTo>
                    <a:pt x="52" y="501"/>
                  </a:lnTo>
                  <a:lnTo>
                    <a:pt x="53" y="501"/>
                  </a:lnTo>
                  <a:lnTo>
                    <a:pt x="53" y="501"/>
                  </a:lnTo>
                  <a:lnTo>
                    <a:pt x="54" y="501"/>
                  </a:lnTo>
                  <a:lnTo>
                    <a:pt x="54" y="501"/>
                  </a:lnTo>
                  <a:lnTo>
                    <a:pt x="55" y="501"/>
                  </a:lnTo>
                  <a:lnTo>
                    <a:pt x="55" y="501"/>
                  </a:lnTo>
                  <a:lnTo>
                    <a:pt x="56" y="501"/>
                  </a:lnTo>
                  <a:lnTo>
                    <a:pt x="56" y="501"/>
                  </a:lnTo>
                  <a:lnTo>
                    <a:pt x="57" y="501"/>
                  </a:lnTo>
                  <a:lnTo>
                    <a:pt x="57" y="501"/>
                  </a:lnTo>
                  <a:lnTo>
                    <a:pt x="58" y="501"/>
                  </a:lnTo>
                  <a:lnTo>
                    <a:pt x="58" y="501"/>
                  </a:lnTo>
                  <a:lnTo>
                    <a:pt x="59" y="501"/>
                  </a:lnTo>
                  <a:lnTo>
                    <a:pt x="59" y="501"/>
                  </a:lnTo>
                  <a:lnTo>
                    <a:pt x="60" y="501"/>
                  </a:lnTo>
                  <a:lnTo>
                    <a:pt x="60" y="501"/>
                  </a:lnTo>
                  <a:lnTo>
                    <a:pt x="61" y="501"/>
                  </a:lnTo>
                  <a:lnTo>
                    <a:pt x="61" y="501"/>
                  </a:lnTo>
                  <a:lnTo>
                    <a:pt x="62" y="501"/>
                  </a:lnTo>
                  <a:lnTo>
                    <a:pt x="62" y="501"/>
                  </a:lnTo>
                  <a:lnTo>
                    <a:pt x="63" y="501"/>
                  </a:lnTo>
                  <a:lnTo>
                    <a:pt x="63" y="501"/>
                  </a:lnTo>
                  <a:lnTo>
                    <a:pt x="64" y="501"/>
                  </a:lnTo>
                  <a:lnTo>
                    <a:pt x="64" y="501"/>
                  </a:lnTo>
                  <a:lnTo>
                    <a:pt x="65" y="501"/>
                  </a:lnTo>
                  <a:lnTo>
                    <a:pt x="65" y="501"/>
                  </a:lnTo>
                  <a:lnTo>
                    <a:pt x="66" y="501"/>
                  </a:lnTo>
                  <a:lnTo>
                    <a:pt x="66" y="501"/>
                  </a:lnTo>
                  <a:lnTo>
                    <a:pt x="67" y="501"/>
                  </a:lnTo>
                  <a:lnTo>
                    <a:pt x="67" y="501"/>
                  </a:lnTo>
                  <a:lnTo>
                    <a:pt x="68" y="501"/>
                  </a:lnTo>
                  <a:lnTo>
                    <a:pt x="68" y="501"/>
                  </a:lnTo>
                  <a:lnTo>
                    <a:pt x="69" y="501"/>
                  </a:lnTo>
                  <a:lnTo>
                    <a:pt x="69" y="501"/>
                  </a:lnTo>
                  <a:lnTo>
                    <a:pt x="70" y="501"/>
                  </a:lnTo>
                  <a:lnTo>
                    <a:pt x="70" y="501"/>
                  </a:lnTo>
                  <a:lnTo>
                    <a:pt x="71" y="501"/>
                  </a:lnTo>
                  <a:lnTo>
                    <a:pt x="71" y="501"/>
                  </a:lnTo>
                  <a:lnTo>
                    <a:pt x="72" y="501"/>
                  </a:lnTo>
                  <a:lnTo>
                    <a:pt x="72" y="501"/>
                  </a:lnTo>
                  <a:lnTo>
                    <a:pt x="73" y="501"/>
                  </a:lnTo>
                  <a:lnTo>
                    <a:pt x="73" y="501"/>
                  </a:lnTo>
                  <a:lnTo>
                    <a:pt x="74" y="501"/>
                  </a:lnTo>
                  <a:lnTo>
                    <a:pt x="74" y="501"/>
                  </a:lnTo>
                  <a:lnTo>
                    <a:pt x="75" y="501"/>
                  </a:lnTo>
                  <a:lnTo>
                    <a:pt x="75" y="501"/>
                  </a:lnTo>
                  <a:lnTo>
                    <a:pt x="76" y="501"/>
                  </a:lnTo>
                  <a:lnTo>
                    <a:pt x="76" y="501"/>
                  </a:lnTo>
                  <a:lnTo>
                    <a:pt x="77" y="501"/>
                  </a:lnTo>
                  <a:lnTo>
                    <a:pt x="77" y="501"/>
                  </a:lnTo>
                  <a:lnTo>
                    <a:pt x="78" y="501"/>
                  </a:lnTo>
                  <a:lnTo>
                    <a:pt x="78" y="501"/>
                  </a:lnTo>
                  <a:lnTo>
                    <a:pt x="79" y="501"/>
                  </a:lnTo>
                  <a:lnTo>
                    <a:pt x="79" y="501"/>
                  </a:lnTo>
                  <a:lnTo>
                    <a:pt x="80" y="501"/>
                  </a:lnTo>
                  <a:lnTo>
                    <a:pt x="80" y="501"/>
                  </a:lnTo>
                  <a:lnTo>
                    <a:pt x="81" y="501"/>
                  </a:lnTo>
                  <a:lnTo>
                    <a:pt x="81" y="501"/>
                  </a:lnTo>
                  <a:lnTo>
                    <a:pt x="82" y="501"/>
                  </a:lnTo>
                  <a:lnTo>
                    <a:pt x="82" y="501"/>
                  </a:lnTo>
                  <a:lnTo>
                    <a:pt x="83" y="500"/>
                  </a:lnTo>
                  <a:lnTo>
                    <a:pt x="83" y="501"/>
                  </a:lnTo>
                  <a:lnTo>
                    <a:pt x="84" y="501"/>
                  </a:lnTo>
                  <a:lnTo>
                    <a:pt x="84" y="501"/>
                  </a:lnTo>
                  <a:lnTo>
                    <a:pt x="85" y="501"/>
                  </a:lnTo>
                  <a:lnTo>
                    <a:pt x="85" y="501"/>
                  </a:lnTo>
                  <a:lnTo>
                    <a:pt x="86" y="501"/>
                  </a:lnTo>
                  <a:lnTo>
                    <a:pt x="86" y="501"/>
                  </a:lnTo>
                  <a:lnTo>
                    <a:pt x="87" y="501"/>
                  </a:lnTo>
                  <a:lnTo>
                    <a:pt x="87" y="501"/>
                  </a:lnTo>
                  <a:lnTo>
                    <a:pt x="88" y="501"/>
                  </a:lnTo>
                  <a:lnTo>
                    <a:pt x="88" y="501"/>
                  </a:lnTo>
                  <a:lnTo>
                    <a:pt x="89" y="501"/>
                  </a:lnTo>
                  <a:lnTo>
                    <a:pt x="89" y="501"/>
                  </a:lnTo>
                  <a:lnTo>
                    <a:pt x="90" y="501"/>
                  </a:lnTo>
                  <a:lnTo>
                    <a:pt x="90" y="501"/>
                  </a:lnTo>
                  <a:lnTo>
                    <a:pt x="91" y="501"/>
                  </a:lnTo>
                  <a:lnTo>
                    <a:pt x="91" y="501"/>
                  </a:lnTo>
                  <a:lnTo>
                    <a:pt x="92" y="501"/>
                  </a:lnTo>
                  <a:lnTo>
                    <a:pt x="92" y="501"/>
                  </a:lnTo>
                  <a:lnTo>
                    <a:pt x="93" y="501"/>
                  </a:lnTo>
                  <a:lnTo>
                    <a:pt x="93" y="501"/>
                  </a:lnTo>
                  <a:lnTo>
                    <a:pt x="94" y="501"/>
                  </a:lnTo>
                  <a:lnTo>
                    <a:pt x="94" y="501"/>
                  </a:lnTo>
                  <a:lnTo>
                    <a:pt x="95" y="501"/>
                  </a:lnTo>
                  <a:lnTo>
                    <a:pt x="95" y="501"/>
                  </a:lnTo>
                  <a:lnTo>
                    <a:pt x="96" y="501"/>
                  </a:lnTo>
                  <a:lnTo>
                    <a:pt x="96" y="501"/>
                  </a:lnTo>
                  <a:lnTo>
                    <a:pt x="97" y="501"/>
                  </a:lnTo>
                  <a:lnTo>
                    <a:pt x="97" y="501"/>
                  </a:lnTo>
                  <a:lnTo>
                    <a:pt x="98" y="501"/>
                  </a:lnTo>
                  <a:lnTo>
                    <a:pt x="98" y="501"/>
                  </a:lnTo>
                  <a:lnTo>
                    <a:pt x="99" y="500"/>
                  </a:lnTo>
                  <a:lnTo>
                    <a:pt x="99" y="501"/>
                  </a:lnTo>
                  <a:lnTo>
                    <a:pt x="100" y="501"/>
                  </a:lnTo>
                  <a:lnTo>
                    <a:pt x="100" y="501"/>
                  </a:lnTo>
                  <a:lnTo>
                    <a:pt x="101" y="501"/>
                  </a:lnTo>
                  <a:lnTo>
                    <a:pt x="101" y="501"/>
                  </a:lnTo>
                  <a:lnTo>
                    <a:pt x="102" y="501"/>
                  </a:lnTo>
                  <a:lnTo>
                    <a:pt x="102" y="501"/>
                  </a:lnTo>
                  <a:lnTo>
                    <a:pt x="103" y="501"/>
                  </a:lnTo>
                  <a:lnTo>
                    <a:pt x="103" y="501"/>
                  </a:lnTo>
                  <a:lnTo>
                    <a:pt x="104" y="501"/>
                  </a:lnTo>
                  <a:lnTo>
                    <a:pt x="104" y="501"/>
                  </a:lnTo>
                  <a:lnTo>
                    <a:pt x="105" y="501"/>
                  </a:lnTo>
                  <a:lnTo>
                    <a:pt x="105" y="501"/>
                  </a:lnTo>
                  <a:lnTo>
                    <a:pt x="106" y="501"/>
                  </a:lnTo>
                  <a:lnTo>
                    <a:pt x="106" y="501"/>
                  </a:lnTo>
                  <a:lnTo>
                    <a:pt x="107" y="501"/>
                  </a:lnTo>
                  <a:lnTo>
                    <a:pt x="107" y="501"/>
                  </a:lnTo>
                  <a:lnTo>
                    <a:pt x="108" y="501"/>
                  </a:lnTo>
                  <a:lnTo>
                    <a:pt x="108" y="501"/>
                  </a:lnTo>
                  <a:lnTo>
                    <a:pt x="109" y="501"/>
                  </a:lnTo>
                  <a:lnTo>
                    <a:pt x="109" y="501"/>
                  </a:lnTo>
                  <a:lnTo>
                    <a:pt x="110" y="501"/>
                  </a:lnTo>
                  <a:lnTo>
                    <a:pt x="110" y="501"/>
                  </a:lnTo>
                  <a:lnTo>
                    <a:pt x="111" y="501"/>
                  </a:lnTo>
                  <a:lnTo>
                    <a:pt x="111" y="501"/>
                  </a:lnTo>
                  <a:lnTo>
                    <a:pt x="112" y="501"/>
                  </a:lnTo>
                  <a:lnTo>
                    <a:pt x="112" y="501"/>
                  </a:lnTo>
                  <a:lnTo>
                    <a:pt x="113" y="501"/>
                  </a:lnTo>
                  <a:lnTo>
                    <a:pt x="113" y="501"/>
                  </a:lnTo>
                  <a:lnTo>
                    <a:pt x="114" y="501"/>
                  </a:lnTo>
                  <a:lnTo>
                    <a:pt x="114" y="501"/>
                  </a:lnTo>
                  <a:lnTo>
                    <a:pt x="115" y="501"/>
                  </a:lnTo>
                  <a:lnTo>
                    <a:pt x="115" y="501"/>
                  </a:lnTo>
                  <a:lnTo>
                    <a:pt x="116" y="500"/>
                  </a:lnTo>
                  <a:lnTo>
                    <a:pt x="116" y="501"/>
                  </a:lnTo>
                  <a:lnTo>
                    <a:pt x="117" y="501"/>
                  </a:lnTo>
                  <a:lnTo>
                    <a:pt x="117" y="501"/>
                  </a:lnTo>
                  <a:lnTo>
                    <a:pt x="118" y="500"/>
                  </a:lnTo>
                  <a:lnTo>
                    <a:pt x="118" y="501"/>
                  </a:lnTo>
                  <a:lnTo>
                    <a:pt x="119" y="501"/>
                  </a:lnTo>
                  <a:lnTo>
                    <a:pt x="119" y="501"/>
                  </a:lnTo>
                  <a:lnTo>
                    <a:pt x="120" y="501"/>
                  </a:lnTo>
                  <a:lnTo>
                    <a:pt x="120" y="501"/>
                  </a:lnTo>
                  <a:lnTo>
                    <a:pt x="121" y="501"/>
                  </a:lnTo>
                  <a:lnTo>
                    <a:pt x="121" y="501"/>
                  </a:lnTo>
                  <a:lnTo>
                    <a:pt x="122" y="501"/>
                  </a:lnTo>
                  <a:lnTo>
                    <a:pt x="122" y="501"/>
                  </a:lnTo>
                  <a:lnTo>
                    <a:pt x="123" y="501"/>
                  </a:lnTo>
                  <a:lnTo>
                    <a:pt x="123" y="501"/>
                  </a:lnTo>
                  <a:lnTo>
                    <a:pt x="124" y="501"/>
                  </a:lnTo>
                  <a:lnTo>
                    <a:pt x="124" y="501"/>
                  </a:lnTo>
                  <a:lnTo>
                    <a:pt x="125" y="501"/>
                  </a:lnTo>
                  <a:lnTo>
                    <a:pt x="125" y="501"/>
                  </a:lnTo>
                  <a:lnTo>
                    <a:pt x="126" y="501"/>
                  </a:lnTo>
                  <a:lnTo>
                    <a:pt x="126" y="501"/>
                  </a:lnTo>
                  <a:lnTo>
                    <a:pt x="127" y="501"/>
                  </a:lnTo>
                  <a:lnTo>
                    <a:pt x="127" y="501"/>
                  </a:lnTo>
                  <a:lnTo>
                    <a:pt x="128" y="501"/>
                  </a:lnTo>
                  <a:lnTo>
                    <a:pt x="128" y="501"/>
                  </a:lnTo>
                  <a:lnTo>
                    <a:pt x="129" y="501"/>
                  </a:lnTo>
                  <a:lnTo>
                    <a:pt x="129" y="501"/>
                  </a:lnTo>
                  <a:lnTo>
                    <a:pt x="130" y="501"/>
                  </a:lnTo>
                  <a:lnTo>
                    <a:pt x="130" y="501"/>
                  </a:lnTo>
                  <a:lnTo>
                    <a:pt x="131" y="501"/>
                  </a:lnTo>
                  <a:lnTo>
                    <a:pt x="131" y="501"/>
                  </a:lnTo>
                  <a:lnTo>
                    <a:pt x="132" y="501"/>
                  </a:lnTo>
                  <a:lnTo>
                    <a:pt x="132" y="501"/>
                  </a:lnTo>
                  <a:lnTo>
                    <a:pt x="133" y="501"/>
                  </a:lnTo>
                  <a:lnTo>
                    <a:pt x="133" y="501"/>
                  </a:lnTo>
                  <a:lnTo>
                    <a:pt x="134" y="501"/>
                  </a:lnTo>
                  <a:lnTo>
                    <a:pt x="134" y="501"/>
                  </a:lnTo>
                  <a:lnTo>
                    <a:pt x="135" y="501"/>
                  </a:lnTo>
                  <a:lnTo>
                    <a:pt x="135" y="501"/>
                  </a:lnTo>
                  <a:lnTo>
                    <a:pt x="136" y="501"/>
                  </a:lnTo>
                  <a:lnTo>
                    <a:pt x="136" y="501"/>
                  </a:lnTo>
                  <a:lnTo>
                    <a:pt x="137" y="501"/>
                  </a:lnTo>
                  <a:lnTo>
                    <a:pt x="137" y="501"/>
                  </a:lnTo>
                  <a:lnTo>
                    <a:pt x="138" y="501"/>
                  </a:lnTo>
                  <a:lnTo>
                    <a:pt x="138" y="501"/>
                  </a:lnTo>
                  <a:lnTo>
                    <a:pt x="140" y="501"/>
                  </a:lnTo>
                  <a:lnTo>
                    <a:pt x="140" y="500"/>
                  </a:lnTo>
                  <a:lnTo>
                    <a:pt x="140" y="501"/>
                  </a:lnTo>
                  <a:lnTo>
                    <a:pt x="141" y="501"/>
                  </a:lnTo>
                  <a:lnTo>
                    <a:pt x="141" y="501"/>
                  </a:lnTo>
                  <a:lnTo>
                    <a:pt x="142" y="501"/>
                  </a:lnTo>
                  <a:lnTo>
                    <a:pt x="142" y="501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4" y="501"/>
                  </a:lnTo>
                  <a:lnTo>
                    <a:pt x="144" y="501"/>
                  </a:lnTo>
                  <a:lnTo>
                    <a:pt x="145" y="501"/>
                  </a:lnTo>
                  <a:lnTo>
                    <a:pt x="145" y="501"/>
                  </a:lnTo>
                  <a:lnTo>
                    <a:pt x="146" y="501"/>
                  </a:lnTo>
                  <a:lnTo>
                    <a:pt x="146" y="501"/>
                  </a:lnTo>
                  <a:lnTo>
                    <a:pt x="147" y="501"/>
                  </a:lnTo>
                  <a:lnTo>
                    <a:pt x="147" y="501"/>
                  </a:lnTo>
                  <a:lnTo>
                    <a:pt x="148" y="501"/>
                  </a:lnTo>
                  <a:lnTo>
                    <a:pt x="148" y="501"/>
                  </a:lnTo>
                  <a:lnTo>
                    <a:pt x="150" y="501"/>
                  </a:lnTo>
                  <a:lnTo>
                    <a:pt x="150" y="501"/>
                  </a:lnTo>
                  <a:lnTo>
                    <a:pt x="150" y="501"/>
                  </a:lnTo>
                  <a:lnTo>
                    <a:pt x="151" y="501"/>
                  </a:lnTo>
                  <a:lnTo>
                    <a:pt x="151" y="501"/>
                  </a:lnTo>
                  <a:lnTo>
                    <a:pt x="152" y="501"/>
                  </a:lnTo>
                  <a:lnTo>
                    <a:pt x="152" y="501"/>
                  </a:lnTo>
                  <a:lnTo>
                    <a:pt x="153" y="501"/>
                  </a:lnTo>
                  <a:lnTo>
                    <a:pt x="153" y="501"/>
                  </a:lnTo>
                  <a:lnTo>
                    <a:pt x="154" y="501"/>
                  </a:lnTo>
                  <a:lnTo>
                    <a:pt x="154" y="501"/>
                  </a:lnTo>
                  <a:lnTo>
                    <a:pt x="155" y="501"/>
                  </a:lnTo>
                  <a:lnTo>
                    <a:pt x="155" y="501"/>
                  </a:lnTo>
                  <a:lnTo>
                    <a:pt x="156" y="501"/>
                  </a:lnTo>
                  <a:lnTo>
                    <a:pt x="156" y="501"/>
                  </a:lnTo>
                  <a:lnTo>
                    <a:pt x="157" y="501"/>
                  </a:lnTo>
                  <a:lnTo>
                    <a:pt x="157" y="501"/>
                  </a:lnTo>
                  <a:lnTo>
                    <a:pt x="158" y="501"/>
                  </a:lnTo>
                  <a:lnTo>
                    <a:pt x="158" y="501"/>
                  </a:lnTo>
                  <a:lnTo>
                    <a:pt x="159" y="501"/>
                  </a:lnTo>
                  <a:lnTo>
                    <a:pt x="159" y="501"/>
                  </a:lnTo>
                  <a:lnTo>
                    <a:pt x="160" y="501"/>
                  </a:lnTo>
                  <a:lnTo>
                    <a:pt x="160" y="501"/>
                  </a:lnTo>
                  <a:lnTo>
                    <a:pt x="161" y="501"/>
                  </a:lnTo>
                  <a:lnTo>
                    <a:pt x="161" y="501"/>
                  </a:lnTo>
                  <a:lnTo>
                    <a:pt x="162" y="501"/>
                  </a:lnTo>
                  <a:lnTo>
                    <a:pt x="162" y="501"/>
                  </a:lnTo>
                  <a:lnTo>
                    <a:pt x="163" y="501"/>
                  </a:lnTo>
                  <a:lnTo>
                    <a:pt x="163" y="501"/>
                  </a:lnTo>
                  <a:lnTo>
                    <a:pt x="164" y="501"/>
                  </a:lnTo>
                  <a:lnTo>
                    <a:pt x="164" y="501"/>
                  </a:lnTo>
                  <a:lnTo>
                    <a:pt x="165" y="501"/>
                  </a:lnTo>
                  <a:lnTo>
                    <a:pt x="165" y="501"/>
                  </a:lnTo>
                  <a:lnTo>
                    <a:pt x="166" y="501"/>
                  </a:lnTo>
                  <a:lnTo>
                    <a:pt x="166" y="501"/>
                  </a:lnTo>
                  <a:lnTo>
                    <a:pt x="167" y="501"/>
                  </a:lnTo>
                  <a:lnTo>
                    <a:pt x="167" y="501"/>
                  </a:lnTo>
                  <a:lnTo>
                    <a:pt x="168" y="501"/>
                  </a:lnTo>
                  <a:lnTo>
                    <a:pt x="168" y="501"/>
                  </a:lnTo>
                  <a:lnTo>
                    <a:pt x="169" y="501"/>
                  </a:lnTo>
                  <a:lnTo>
                    <a:pt x="169" y="501"/>
                  </a:lnTo>
                  <a:lnTo>
                    <a:pt x="170" y="501"/>
                  </a:lnTo>
                  <a:lnTo>
                    <a:pt x="170" y="501"/>
                  </a:lnTo>
                  <a:lnTo>
                    <a:pt x="171" y="501"/>
                  </a:lnTo>
                  <a:lnTo>
                    <a:pt x="171" y="501"/>
                  </a:lnTo>
                  <a:lnTo>
                    <a:pt x="172" y="501"/>
                  </a:lnTo>
                  <a:lnTo>
                    <a:pt x="172" y="501"/>
                  </a:lnTo>
                  <a:lnTo>
                    <a:pt x="173" y="501"/>
                  </a:lnTo>
                  <a:lnTo>
                    <a:pt x="173" y="501"/>
                  </a:lnTo>
                  <a:lnTo>
                    <a:pt x="174" y="501"/>
                  </a:lnTo>
                  <a:lnTo>
                    <a:pt x="174" y="501"/>
                  </a:lnTo>
                  <a:lnTo>
                    <a:pt x="175" y="501"/>
                  </a:lnTo>
                  <a:lnTo>
                    <a:pt x="175" y="501"/>
                  </a:lnTo>
                  <a:lnTo>
                    <a:pt x="176" y="501"/>
                  </a:lnTo>
                  <a:lnTo>
                    <a:pt x="176" y="501"/>
                  </a:lnTo>
                  <a:lnTo>
                    <a:pt x="177" y="501"/>
                  </a:lnTo>
                  <a:lnTo>
                    <a:pt x="177" y="501"/>
                  </a:lnTo>
                  <a:lnTo>
                    <a:pt x="178" y="501"/>
                  </a:lnTo>
                  <a:lnTo>
                    <a:pt x="178" y="501"/>
                  </a:lnTo>
                  <a:lnTo>
                    <a:pt x="179" y="501"/>
                  </a:lnTo>
                  <a:lnTo>
                    <a:pt x="179" y="501"/>
                  </a:lnTo>
                  <a:lnTo>
                    <a:pt x="180" y="501"/>
                  </a:lnTo>
                  <a:lnTo>
                    <a:pt x="180" y="501"/>
                  </a:lnTo>
                  <a:lnTo>
                    <a:pt x="181" y="501"/>
                  </a:lnTo>
                  <a:lnTo>
                    <a:pt x="181" y="501"/>
                  </a:lnTo>
                  <a:lnTo>
                    <a:pt x="182" y="501"/>
                  </a:lnTo>
                  <a:lnTo>
                    <a:pt x="182" y="501"/>
                  </a:lnTo>
                  <a:lnTo>
                    <a:pt x="183" y="501"/>
                  </a:lnTo>
                  <a:lnTo>
                    <a:pt x="183" y="501"/>
                  </a:lnTo>
                  <a:lnTo>
                    <a:pt x="184" y="501"/>
                  </a:lnTo>
                  <a:lnTo>
                    <a:pt x="184" y="501"/>
                  </a:lnTo>
                  <a:lnTo>
                    <a:pt x="185" y="501"/>
                  </a:lnTo>
                  <a:lnTo>
                    <a:pt x="185" y="501"/>
                  </a:lnTo>
                  <a:lnTo>
                    <a:pt x="186" y="501"/>
                  </a:lnTo>
                  <a:lnTo>
                    <a:pt x="186" y="501"/>
                  </a:lnTo>
                  <a:lnTo>
                    <a:pt x="187" y="501"/>
                  </a:lnTo>
                  <a:lnTo>
                    <a:pt x="187" y="501"/>
                  </a:lnTo>
                  <a:lnTo>
                    <a:pt x="188" y="501"/>
                  </a:lnTo>
                  <a:lnTo>
                    <a:pt x="188" y="501"/>
                  </a:lnTo>
                  <a:lnTo>
                    <a:pt x="189" y="501"/>
                  </a:lnTo>
                  <a:lnTo>
                    <a:pt x="189" y="501"/>
                  </a:lnTo>
                  <a:lnTo>
                    <a:pt x="190" y="501"/>
                  </a:lnTo>
                  <a:lnTo>
                    <a:pt x="190" y="501"/>
                  </a:lnTo>
                  <a:lnTo>
                    <a:pt x="191" y="501"/>
                  </a:lnTo>
                  <a:lnTo>
                    <a:pt x="191" y="501"/>
                  </a:lnTo>
                  <a:lnTo>
                    <a:pt x="192" y="501"/>
                  </a:lnTo>
                  <a:lnTo>
                    <a:pt x="192" y="501"/>
                  </a:lnTo>
                  <a:lnTo>
                    <a:pt x="193" y="501"/>
                  </a:lnTo>
                  <a:lnTo>
                    <a:pt x="193" y="501"/>
                  </a:lnTo>
                  <a:lnTo>
                    <a:pt x="194" y="501"/>
                  </a:lnTo>
                  <a:lnTo>
                    <a:pt x="194" y="501"/>
                  </a:lnTo>
                  <a:lnTo>
                    <a:pt x="195" y="501"/>
                  </a:lnTo>
                  <a:lnTo>
                    <a:pt x="195" y="501"/>
                  </a:lnTo>
                  <a:lnTo>
                    <a:pt x="196" y="501"/>
                  </a:lnTo>
                  <a:lnTo>
                    <a:pt x="196" y="501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198" y="501"/>
                  </a:lnTo>
                  <a:lnTo>
                    <a:pt x="198" y="501"/>
                  </a:lnTo>
                  <a:lnTo>
                    <a:pt x="199" y="501"/>
                  </a:lnTo>
                  <a:lnTo>
                    <a:pt x="199" y="501"/>
                  </a:lnTo>
                  <a:lnTo>
                    <a:pt x="200" y="501"/>
                  </a:lnTo>
                  <a:lnTo>
                    <a:pt x="200" y="501"/>
                  </a:lnTo>
                  <a:lnTo>
                    <a:pt x="201" y="501"/>
                  </a:lnTo>
                  <a:lnTo>
                    <a:pt x="201" y="501"/>
                  </a:lnTo>
                  <a:lnTo>
                    <a:pt x="202" y="501"/>
                  </a:lnTo>
                  <a:lnTo>
                    <a:pt x="202" y="501"/>
                  </a:lnTo>
                  <a:lnTo>
                    <a:pt x="203" y="501"/>
                  </a:lnTo>
                  <a:lnTo>
                    <a:pt x="203" y="501"/>
                  </a:lnTo>
                  <a:lnTo>
                    <a:pt x="204" y="501"/>
                  </a:lnTo>
                  <a:lnTo>
                    <a:pt x="204" y="501"/>
                  </a:lnTo>
                  <a:lnTo>
                    <a:pt x="205" y="501"/>
                  </a:lnTo>
                  <a:lnTo>
                    <a:pt x="205" y="501"/>
                  </a:lnTo>
                  <a:lnTo>
                    <a:pt x="206" y="501"/>
                  </a:lnTo>
                  <a:lnTo>
                    <a:pt x="206" y="501"/>
                  </a:lnTo>
                  <a:lnTo>
                    <a:pt x="207" y="501"/>
                  </a:lnTo>
                  <a:lnTo>
                    <a:pt x="207" y="501"/>
                  </a:lnTo>
                  <a:lnTo>
                    <a:pt x="208" y="501"/>
                  </a:lnTo>
                  <a:lnTo>
                    <a:pt x="208" y="501"/>
                  </a:lnTo>
                  <a:lnTo>
                    <a:pt x="209" y="501"/>
                  </a:lnTo>
                  <a:lnTo>
                    <a:pt x="209" y="501"/>
                  </a:lnTo>
                  <a:lnTo>
                    <a:pt x="210" y="501"/>
                  </a:lnTo>
                  <a:lnTo>
                    <a:pt x="210" y="501"/>
                  </a:lnTo>
                  <a:lnTo>
                    <a:pt x="211" y="501"/>
                  </a:lnTo>
                  <a:lnTo>
                    <a:pt x="211" y="501"/>
                  </a:lnTo>
                  <a:lnTo>
                    <a:pt x="212" y="501"/>
                  </a:lnTo>
                  <a:lnTo>
                    <a:pt x="212" y="501"/>
                  </a:lnTo>
                  <a:lnTo>
                    <a:pt x="213" y="501"/>
                  </a:lnTo>
                  <a:lnTo>
                    <a:pt x="213" y="501"/>
                  </a:lnTo>
                  <a:lnTo>
                    <a:pt x="214" y="501"/>
                  </a:lnTo>
                  <a:lnTo>
                    <a:pt x="214" y="501"/>
                  </a:lnTo>
                  <a:lnTo>
                    <a:pt x="215" y="501"/>
                  </a:lnTo>
                  <a:lnTo>
                    <a:pt x="215" y="501"/>
                  </a:lnTo>
                  <a:lnTo>
                    <a:pt x="216" y="501"/>
                  </a:lnTo>
                  <a:lnTo>
                    <a:pt x="216" y="501"/>
                  </a:lnTo>
                  <a:lnTo>
                    <a:pt x="217" y="501"/>
                  </a:lnTo>
                  <a:lnTo>
                    <a:pt x="217" y="501"/>
                  </a:lnTo>
                  <a:lnTo>
                    <a:pt x="218" y="501"/>
                  </a:lnTo>
                  <a:lnTo>
                    <a:pt x="218" y="501"/>
                  </a:lnTo>
                  <a:lnTo>
                    <a:pt x="219" y="501"/>
                  </a:lnTo>
                  <a:lnTo>
                    <a:pt x="219" y="501"/>
                  </a:lnTo>
                  <a:lnTo>
                    <a:pt x="220" y="501"/>
                  </a:lnTo>
                  <a:lnTo>
                    <a:pt x="220" y="501"/>
                  </a:lnTo>
                  <a:lnTo>
                    <a:pt x="221" y="501"/>
                  </a:lnTo>
                  <a:lnTo>
                    <a:pt x="221" y="501"/>
                  </a:lnTo>
                  <a:lnTo>
                    <a:pt x="222" y="501"/>
                  </a:lnTo>
                  <a:lnTo>
                    <a:pt x="222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4" y="501"/>
                  </a:lnTo>
                  <a:lnTo>
                    <a:pt x="224" y="501"/>
                  </a:lnTo>
                  <a:lnTo>
                    <a:pt x="225" y="501"/>
                  </a:lnTo>
                  <a:lnTo>
                    <a:pt x="225" y="501"/>
                  </a:lnTo>
                  <a:lnTo>
                    <a:pt x="226" y="501"/>
                  </a:lnTo>
                  <a:lnTo>
                    <a:pt x="226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8" y="501"/>
                  </a:lnTo>
                  <a:lnTo>
                    <a:pt x="228" y="501"/>
                  </a:lnTo>
                  <a:lnTo>
                    <a:pt x="229" y="501"/>
                  </a:lnTo>
                  <a:lnTo>
                    <a:pt x="229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1" y="501"/>
                  </a:lnTo>
                  <a:lnTo>
                    <a:pt x="231" y="501"/>
                  </a:lnTo>
                  <a:lnTo>
                    <a:pt x="233" y="501"/>
                  </a:lnTo>
                  <a:lnTo>
                    <a:pt x="233" y="501"/>
                  </a:lnTo>
                  <a:lnTo>
                    <a:pt x="233" y="501"/>
                  </a:lnTo>
                  <a:lnTo>
                    <a:pt x="234" y="501"/>
                  </a:lnTo>
                  <a:lnTo>
                    <a:pt x="234" y="501"/>
                  </a:lnTo>
                  <a:lnTo>
                    <a:pt x="235" y="501"/>
                  </a:lnTo>
                  <a:lnTo>
                    <a:pt x="235" y="501"/>
                  </a:lnTo>
                  <a:lnTo>
                    <a:pt x="236" y="501"/>
                  </a:lnTo>
                  <a:lnTo>
                    <a:pt x="236" y="501"/>
                  </a:lnTo>
                  <a:lnTo>
                    <a:pt x="237" y="501"/>
                  </a:lnTo>
                  <a:lnTo>
                    <a:pt x="237" y="501"/>
                  </a:lnTo>
                  <a:lnTo>
                    <a:pt x="238" y="501"/>
                  </a:lnTo>
                  <a:lnTo>
                    <a:pt x="238" y="501"/>
                  </a:lnTo>
                  <a:lnTo>
                    <a:pt x="239" y="501"/>
                  </a:lnTo>
                  <a:lnTo>
                    <a:pt x="239" y="501"/>
                  </a:lnTo>
                  <a:lnTo>
                    <a:pt x="240" y="501"/>
                  </a:lnTo>
                  <a:lnTo>
                    <a:pt x="240" y="501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2" y="501"/>
                  </a:lnTo>
                  <a:lnTo>
                    <a:pt x="242" y="501"/>
                  </a:lnTo>
                  <a:lnTo>
                    <a:pt x="243" y="501"/>
                  </a:lnTo>
                  <a:lnTo>
                    <a:pt x="243" y="501"/>
                  </a:lnTo>
                  <a:lnTo>
                    <a:pt x="244" y="501"/>
                  </a:lnTo>
                  <a:lnTo>
                    <a:pt x="244" y="501"/>
                  </a:lnTo>
                  <a:lnTo>
                    <a:pt x="245" y="501"/>
                  </a:lnTo>
                  <a:lnTo>
                    <a:pt x="245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7" y="501"/>
                  </a:lnTo>
                  <a:lnTo>
                    <a:pt x="247" y="501"/>
                  </a:lnTo>
                  <a:lnTo>
                    <a:pt x="248" y="501"/>
                  </a:lnTo>
                  <a:lnTo>
                    <a:pt x="248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50" y="501"/>
                  </a:lnTo>
                  <a:lnTo>
                    <a:pt x="250" y="501"/>
                  </a:lnTo>
                  <a:lnTo>
                    <a:pt x="251" y="501"/>
                  </a:lnTo>
                  <a:lnTo>
                    <a:pt x="251" y="501"/>
                  </a:lnTo>
                  <a:lnTo>
                    <a:pt x="252" y="501"/>
                  </a:lnTo>
                  <a:lnTo>
                    <a:pt x="252" y="501"/>
                  </a:lnTo>
                  <a:lnTo>
                    <a:pt x="253" y="501"/>
                  </a:lnTo>
                  <a:lnTo>
                    <a:pt x="253" y="501"/>
                  </a:lnTo>
                  <a:lnTo>
                    <a:pt x="254" y="501"/>
                  </a:lnTo>
                  <a:lnTo>
                    <a:pt x="254" y="501"/>
                  </a:lnTo>
                  <a:lnTo>
                    <a:pt x="255" y="501"/>
                  </a:lnTo>
                  <a:lnTo>
                    <a:pt x="255" y="501"/>
                  </a:lnTo>
                  <a:lnTo>
                    <a:pt x="256" y="501"/>
                  </a:lnTo>
                  <a:lnTo>
                    <a:pt x="256" y="501"/>
                  </a:lnTo>
                  <a:lnTo>
                    <a:pt x="258" y="501"/>
                  </a:lnTo>
                  <a:lnTo>
                    <a:pt x="258" y="501"/>
                  </a:lnTo>
                  <a:lnTo>
                    <a:pt x="258" y="501"/>
                  </a:lnTo>
                  <a:lnTo>
                    <a:pt x="259" y="501"/>
                  </a:lnTo>
                  <a:lnTo>
                    <a:pt x="259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1" y="501"/>
                  </a:lnTo>
                  <a:lnTo>
                    <a:pt x="261" y="501"/>
                  </a:lnTo>
                  <a:lnTo>
                    <a:pt x="262" y="501"/>
                  </a:lnTo>
                  <a:lnTo>
                    <a:pt x="262" y="501"/>
                  </a:lnTo>
                  <a:lnTo>
                    <a:pt x="263" y="501"/>
                  </a:lnTo>
                  <a:lnTo>
                    <a:pt x="263" y="501"/>
                  </a:lnTo>
                  <a:lnTo>
                    <a:pt x="264" y="501"/>
                  </a:lnTo>
                  <a:lnTo>
                    <a:pt x="264" y="501"/>
                  </a:lnTo>
                  <a:lnTo>
                    <a:pt x="265" y="501"/>
                  </a:lnTo>
                  <a:lnTo>
                    <a:pt x="265" y="501"/>
                  </a:lnTo>
                  <a:lnTo>
                    <a:pt x="266" y="501"/>
                  </a:lnTo>
                  <a:lnTo>
                    <a:pt x="266" y="501"/>
                  </a:lnTo>
                  <a:lnTo>
                    <a:pt x="267" y="501"/>
                  </a:lnTo>
                  <a:lnTo>
                    <a:pt x="267" y="501"/>
                  </a:lnTo>
                  <a:lnTo>
                    <a:pt x="268" y="501"/>
                  </a:lnTo>
                  <a:lnTo>
                    <a:pt x="268" y="501"/>
                  </a:lnTo>
                  <a:lnTo>
                    <a:pt x="269" y="501"/>
                  </a:lnTo>
                  <a:lnTo>
                    <a:pt x="269" y="501"/>
                  </a:lnTo>
                  <a:lnTo>
                    <a:pt x="270" y="501"/>
                  </a:lnTo>
                  <a:lnTo>
                    <a:pt x="270" y="501"/>
                  </a:lnTo>
                  <a:lnTo>
                    <a:pt x="271" y="501"/>
                  </a:lnTo>
                  <a:lnTo>
                    <a:pt x="271" y="501"/>
                  </a:lnTo>
                  <a:lnTo>
                    <a:pt x="272" y="501"/>
                  </a:lnTo>
                  <a:lnTo>
                    <a:pt x="272" y="501"/>
                  </a:lnTo>
                  <a:lnTo>
                    <a:pt x="273" y="501"/>
                  </a:lnTo>
                  <a:lnTo>
                    <a:pt x="273" y="501"/>
                  </a:lnTo>
                  <a:lnTo>
                    <a:pt x="274" y="500"/>
                  </a:lnTo>
                  <a:lnTo>
                    <a:pt x="274" y="501"/>
                  </a:lnTo>
                  <a:lnTo>
                    <a:pt x="275" y="501"/>
                  </a:lnTo>
                  <a:lnTo>
                    <a:pt x="275" y="501"/>
                  </a:lnTo>
                  <a:lnTo>
                    <a:pt x="276" y="501"/>
                  </a:lnTo>
                  <a:lnTo>
                    <a:pt x="276" y="501"/>
                  </a:lnTo>
                  <a:lnTo>
                    <a:pt x="277" y="501"/>
                  </a:lnTo>
                  <a:lnTo>
                    <a:pt x="277" y="501"/>
                  </a:lnTo>
                  <a:lnTo>
                    <a:pt x="278" y="501"/>
                  </a:lnTo>
                  <a:lnTo>
                    <a:pt x="278" y="501"/>
                  </a:lnTo>
                  <a:lnTo>
                    <a:pt x="279" y="501"/>
                  </a:lnTo>
                  <a:lnTo>
                    <a:pt x="279" y="501"/>
                  </a:lnTo>
                  <a:lnTo>
                    <a:pt x="280" y="501"/>
                  </a:lnTo>
                  <a:lnTo>
                    <a:pt x="280" y="501"/>
                  </a:lnTo>
                  <a:lnTo>
                    <a:pt x="281" y="501"/>
                  </a:lnTo>
                  <a:lnTo>
                    <a:pt x="281" y="501"/>
                  </a:lnTo>
                  <a:lnTo>
                    <a:pt x="282" y="501"/>
                  </a:lnTo>
                  <a:lnTo>
                    <a:pt x="282" y="501"/>
                  </a:lnTo>
                  <a:lnTo>
                    <a:pt x="283" y="501"/>
                  </a:lnTo>
                  <a:lnTo>
                    <a:pt x="283" y="501"/>
                  </a:lnTo>
                  <a:lnTo>
                    <a:pt x="284" y="501"/>
                  </a:lnTo>
                  <a:lnTo>
                    <a:pt x="284" y="501"/>
                  </a:lnTo>
                  <a:lnTo>
                    <a:pt x="285" y="501"/>
                  </a:lnTo>
                  <a:lnTo>
                    <a:pt x="285" y="501"/>
                  </a:lnTo>
                  <a:lnTo>
                    <a:pt x="286" y="501"/>
                  </a:lnTo>
                  <a:lnTo>
                    <a:pt x="286" y="501"/>
                  </a:lnTo>
                  <a:lnTo>
                    <a:pt x="287" y="501"/>
                  </a:lnTo>
                  <a:lnTo>
                    <a:pt x="287" y="501"/>
                  </a:lnTo>
                  <a:lnTo>
                    <a:pt x="288" y="501"/>
                  </a:lnTo>
                  <a:lnTo>
                    <a:pt x="288" y="501"/>
                  </a:lnTo>
                  <a:lnTo>
                    <a:pt x="289" y="501"/>
                  </a:lnTo>
                  <a:lnTo>
                    <a:pt x="289" y="501"/>
                  </a:lnTo>
                  <a:lnTo>
                    <a:pt x="290" y="501"/>
                  </a:lnTo>
                  <a:lnTo>
                    <a:pt x="290" y="501"/>
                  </a:lnTo>
                  <a:lnTo>
                    <a:pt x="291" y="501"/>
                  </a:lnTo>
                  <a:lnTo>
                    <a:pt x="291" y="501"/>
                  </a:lnTo>
                  <a:lnTo>
                    <a:pt x="292" y="501"/>
                  </a:lnTo>
                  <a:lnTo>
                    <a:pt x="292" y="501"/>
                  </a:lnTo>
                  <a:lnTo>
                    <a:pt x="293" y="501"/>
                  </a:lnTo>
                  <a:lnTo>
                    <a:pt x="293" y="501"/>
                  </a:lnTo>
                  <a:lnTo>
                    <a:pt x="294" y="501"/>
                  </a:lnTo>
                  <a:lnTo>
                    <a:pt x="294" y="501"/>
                  </a:lnTo>
                  <a:lnTo>
                    <a:pt x="295" y="501"/>
                  </a:lnTo>
                  <a:lnTo>
                    <a:pt x="295" y="501"/>
                  </a:lnTo>
                  <a:lnTo>
                    <a:pt x="297" y="501"/>
                  </a:lnTo>
                  <a:lnTo>
                    <a:pt x="297" y="501"/>
                  </a:lnTo>
                  <a:lnTo>
                    <a:pt x="297" y="501"/>
                  </a:lnTo>
                  <a:lnTo>
                    <a:pt x="298" y="501"/>
                  </a:lnTo>
                  <a:lnTo>
                    <a:pt x="298" y="501"/>
                  </a:lnTo>
                  <a:lnTo>
                    <a:pt x="299" y="501"/>
                  </a:lnTo>
                  <a:lnTo>
                    <a:pt x="299" y="501"/>
                  </a:lnTo>
                  <a:lnTo>
                    <a:pt x="300" y="501"/>
                  </a:lnTo>
                  <a:lnTo>
                    <a:pt x="300" y="501"/>
                  </a:lnTo>
                  <a:lnTo>
                    <a:pt x="301" y="501"/>
                  </a:lnTo>
                  <a:lnTo>
                    <a:pt x="301" y="501"/>
                  </a:lnTo>
                  <a:lnTo>
                    <a:pt x="302" y="501"/>
                  </a:lnTo>
                  <a:lnTo>
                    <a:pt x="302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4" y="501"/>
                  </a:lnTo>
                  <a:lnTo>
                    <a:pt x="304" y="501"/>
                  </a:lnTo>
                  <a:lnTo>
                    <a:pt x="305" y="501"/>
                  </a:lnTo>
                  <a:lnTo>
                    <a:pt x="305" y="501"/>
                  </a:lnTo>
                  <a:lnTo>
                    <a:pt x="306" y="501"/>
                  </a:lnTo>
                  <a:lnTo>
                    <a:pt x="306" y="501"/>
                  </a:lnTo>
                  <a:lnTo>
                    <a:pt x="307" y="501"/>
                  </a:lnTo>
                  <a:lnTo>
                    <a:pt x="307" y="501"/>
                  </a:lnTo>
                  <a:lnTo>
                    <a:pt x="308" y="501"/>
                  </a:lnTo>
                  <a:lnTo>
                    <a:pt x="308" y="501"/>
                  </a:lnTo>
                  <a:lnTo>
                    <a:pt x="309" y="501"/>
                  </a:lnTo>
                  <a:lnTo>
                    <a:pt x="309" y="501"/>
                  </a:lnTo>
                  <a:lnTo>
                    <a:pt x="310" y="501"/>
                  </a:lnTo>
                  <a:lnTo>
                    <a:pt x="310" y="501"/>
                  </a:lnTo>
                  <a:lnTo>
                    <a:pt x="311" y="501"/>
                  </a:lnTo>
                  <a:lnTo>
                    <a:pt x="311" y="501"/>
                  </a:lnTo>
                  <a:lnTo>
                    <a:pt x="312" y="501"/>
                  </a:lnTo>
                  <a:lnTo>
                    <a:pt x="312" y="501"/>
                  </a:lnTo>
                  <a:lnTo>
                    <a:pt x="313" y="501"/>
                  </a:lnTo>
                  <a:lnTo>
                    <a:pt x="313" y="501"/>
                  </a:lnTo>
                  <a:lnTo>
                    <a:pt x="314" y="501"/>
                  </a:lnTo>
                  <a:lnTo>
                    <a:pt x="314" y="501"/>
                  </a:lnTo>
                  <a:lnTo>
                    <a:pt x="315" y="501"/>
                  </a:lnTo>
                  <a:lnTo>
                    <a:pt x="315" y="501"/>
                  </a:lnTo>
                  <a:lnTo>
                    <a:pt x="316" y="501"/>
                  </a:lnTo>
                  <a:lnTo>
                    <a:pt x="316" y="501"/>
                  </a:lnTo>
                  <a:lnTo>
                    <a:pt x="317" y="501"/>
                  </a:lnTo>
                  <a:lnTo>
                    <a:pt x="317" y="501"/>
                  </a:lnTo>
                  <a:lnTo>
                    <a:pt x="318" y="501"/>
                  </a:lnTo>
                  <a:lnTo>
                    <a:pt x="318" y="501"/>
                  </a:lnTo>
                  <a:lnTo>
                    <a:pt x="320" y="501"/>
                  </a:lnTo>
                  <a:lnTo>
                    <a:pt x="320" y="501"/>
                  </a:lnTo>
                  <a:lnTo>
                    <a:pt x="320" y="501"/>
                  </a:lnTo>
                  <a:lnTo>
                    <a:pt x="321" y="501"/>
                  </a:lnTo>
                  <a:lnTo>
                    <a:pt x="321" y="501"/>
                  </a:lnTo>
                  <a:lnTo>
                    <a:pt x="322" y="501"/>
                  </a:lnTo>
                  <a:lnTo>
                    <a:pt x="322" y="501"/>
                  </a:lnTo>
                  <a:lnTo>
                    <a:pt x="324" y="501"/>
                  </a:lnTo>
                  <a:lnTo>
                    <a:pt x="324" y="501"/>
                  </a:lnTo>
                  <a:lnTo>
                    <a:pt x="324" y="501"/>
                  </a:lnTo>
                  <a:lnTo>
                    <a:pt x="327" y="501"/>
                  </a:lnTo>
                  <a:lnTo>
                    <a:pt x="327" y="501"/>
                  </a:lnTo>
                  <a:lnTo>
                    <a:pt x="327" y="501"/>
                  </a:lnTo>
                  <a:lnTo>
                    <a:pt x="328" y="501"/>
                  </a:lnTo>
                  <a:lnTo>
                    <a:pt x="328" y="501"/>
                  </a:lnTo>
                  <a:lnTo>
                    <a:pt x="329" y="501"/>
                  </a:lnTo>
                  <a:lnTo>
                    <a:pt x="329" y="501"/>
                  </a:lnTo>
                  <a:lnTo>
                    <a:pt x="330" y="501"/>
                  </a:lnTo>
                  <a:lnTo>
                    <a:pt x="330" y="501"/>
                  </a:lnTo>
                  <a:lnTo>
                    <a:pt x="331" y="501"/>
                  </a:lnTo>
                  <a:lnTo>
                    <a:pt x="331" y="501"/>
                  </a:lnTo>
                  <a:lnTo>
                    <a:pt x="332" y="501"/>
                  </a:lnTo>
                  <a:lnTo>
                    <a:pt x="332" y="501"/>
                  </a:lnTo>
                  <a:lnTo>
                    <a:pt x="333" y="501"/>
                  </a:lnTo>
                  <a:lnTo>
                    <a:pt x="333" y="501"/>
                  </a:lnTo>
                  <a:lnTo>
                    <a:pt x="334" y="501"/>
                  </a:lnTo>
                  <a:lnTo>
                    <a:pt x="334" y="501"/>
                  </a:lnTo>
                  <a:lnTo>
                    <a:pt x="335" y="501"/>
                  </a:lnTo>
                  <a:lnTo>
                    <a:pt x="335" y="501"/>
                  </a:lnTo>
                  <a:lnTo>
                    <a:pt x="336" y="501"/>
                  </a:lnTo>
                  <a:lnTo>
                    <a:pt x="336" y="501"/>
                  </a:lnTo>
                  <a:lnTo>
                    <a:pt x="337" y="501"/>
                  </a:lnTo>
                  <a:lnTo>
                    <a:pt x="337" y="501"/>
                  </a:lnTo>
                  <a:lnTo>
                    <a:pt x="338" y="501"/>
                  </a:lnTo>
                  <a:lnTo>
                    <a:pt x="338" y="501"/>
                  </a:lnTo>
                  <a:lnTo>
                    <a:pt x="339" y="501"/>
                  </a:lnTo>
                  <a:lnTo>
                    <a:pt x="339" y="501"/>
                  </a:lnTo>
                  <a:lnTo>
                    <a:pt x="340" y="501"/>
                  </a:lnTo>
                  <a:lnTo>
                    <a:pt x="340" y="501"/>
                  </a:lnTo>
                  <a:lnTo>
                    <a:pt x="341" y="501"/>
                  </a:lnTo>
                  <a:lnTo>
                    <a:pt x="341" y="501"/>
                  </a:lnTo>
                  <a:lnTo>
                    <a:pt x="342" y="501"/>
                  </a:lnTo>
                  <a:lnTo>
                    <a:pt x="342" y="501"/>
                  </a:lnTo>
                  <a:lnTo>
                    <a:pt x="344" y="501"/>
                  </a:lnTo>
                  <a:lnTo>
                    <a:pt x="344" y="501"/>
                  </a:lnTo>
                  <a:lnTo>
                    <a:pt x="344" y="501"/>
                  </a:lnTo>
                  <a:lnTo>
                    <a:pt x="345" y="501"/>
                  </a:lnTo>
                  <a:lnTo>
                    <a:pt x="345" y="501"/>
                  </a:lnTo>
                  <a:lnTo>
                    <a:pt x="346" y="501"/>
                  </a:lnTo>
                  <a:lnTo>
                    <a:pt x="346" y="501"/>
                  </a:lnTo>
                  <a:lnTo>
                    <a:pt x="348" y="501"/>
                  </a:lnTo>
                  <a:lnTo>
                    <a:pt x="348" y="501"/>
                  </a:lnTo>
                  <a:lnTo>
                    <a:pt x="348" y="501"/>
                  </a:lnTo>
                  <a:lnTo>
                    <a:pt x="349" y="501"/>
                  </a:lnTo>
                  <a:lnTo>
                    <a:pt x="349" y="501"/>
                  </a:lnTo>
                  <a:lnTo>
                    <a:pt x="350" y="501"/>
                  </a:lnTo>
                  <a:lnTo>
                    <a:pt x="350" y="501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2" y="501"/>
                  </a:lnTo>
                  <a:lnTo>
                    <a:pt x="352" y="501"/>
                  </a:lnTo>
                  <a:lnTo>
                    <a:pt x="353" y="501"/>
                  </a:lnTo>
                  <a:lnTo>
                    <a:pt x="353" y="501"/>
                  </a:lnTo>
                  <a:lnTo>
                    <a:pt x="354" y="501"/>
                  </a:lnTo>
                  <a:lnTo>
                    <a:pt x="354" y="501"/>
                  </a:lnTo>
                  <a:lnTo>
                    <a:pt x="355" y="501"/>
                  </a:lnTo>
                  <a:lnTo>
                    <a:pt x="355" y="501"/>
                  </a:lnTo>
                  <a:lnTo>
                    <a:pt x="356" y="501"/>
                  </a:lnTo>
                  <a:lnTo>
                    <a:pt x="356" y="501"/>
                  </a:lnTo>
                  <a:lnTo>
                    <a:pt x="357" y="501"/>
                  </a:lnTo>
                  <a:lnTo>
                    <a:pt x="357" y="501"/>
                  </a:lnTo>
                  <a:lnTo>
                    <a:pt x="358" y="501"/>
                  </a:lnTo>
                  <a:lnTo>
                    <a:pt x="358" y="501"/>
                  </a:lnTo>
                  <a:lnTo>
                    <a:pt x="360" y="501"/>
                  </a:lnTo>
                  <a:lnTo>
                    <a:pt x="360" y="501"/>
                  </a:lnTo>
                  <a:lnTo>
                    <a:pt x="360" y="501"/>
                  </a:lnTo>
                  <a:lnTo>
                    <a:pt x="361" y="501"/>
                  </a:lnTo>
                  <a:lnTo>
                    <a:pt x="361" y="501"/>
                  </a:lnTo>
                  <a:lnTo>
                    <a:pt x="362" y="501"/>
                  </a:lnTo>
                  <a:lnTo>
                    <a:pt x="362" y="501"/>
                  </a:lnTo>
                  <a:lnTo>
                    <a:pt x="363" y="501"/>
                  </a:lnTo>
                  <a:lnTo>
                    <a:pt x="363" y="501"/>
                  </a:lnTo>
                  <a:lnTo>
                    <a:pt x="364" y="501"/>
                  </a:lnTo>
                  <a:lnTo>
                    <a:pt x="364" y="501"/>
                  </a:lnTo>
                  <a:lnTo>
                    <a:pt x="365" y="501"/>
                  </a:lnTo>
                  <a:lnTo>
                    <a:pt x="365" y="501"/>
                  </a:lnTo>
                  <a:lnTo>
                    <a:pt x="366" y="501"/>
                  </a:lnTo>
                  <a:lnTo>
                    <a:pt x="366" y="501"/>
                  </a:lnTo>
                  <a:lnTo>
                    <a:pt x="367" y="501"/>
                  </a:lnTo>
                  <a:lnTo>
                    <a:pt x="367" y="501"/>
                  </a:lnTo>
                  <a:lnTo>
                    <a:pt x="368" y="501"/>
                  </a:lnTo>
                  <a:lnTo>
                    <a:pt x="368" y="501"/>
                  </a:lnTo>
                  <a:lnTo>
                    <a:pt x="369" y="501"/>
                  </a:lnTo>
                  <a:lnTo>
                    <a:pt x="369" y="501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72" y="501"/>
                  </a:lnTo>
                  <a:lnTo>
                    <a:pt x="372" y="501"/>
                  </a:lnTo>
                  <a:lnTo>
                    <a:pt x="373" y="501"/>
                  </a:lnTo>
                  <a:lnTo>
                    <a:pt x="373" y="501"/>
                  </a:lnTo>
                  <a:lnTo>
                    <a:pt x="374" y="501"/>
                  </a:lnTo>
                  <a:lnTo>
                    <a:pt x="374" y="501"/>
                  </a:lnTo>
                  <a:lnTo>
                    <a:pt x="375" y="501"/>
                  </a:lnTo>
                  <a:lnTo>
                    <a:pt x="375" y="501"/>
                  </a:lnTo>
                  <a:lnTo>
                    <a:pt x="376" y="501"/>
                  </a:lnTo>
                  <a:lnTo>
                    <a:pt x="376" y="501"/>
                  </a:lnTo>
                  <a:lnTo>
                    <a:pt x="377" y="501"/>
                  </a:lnTo>
                  <a:lnTo>
                    <a:pt x="377" y="501"/>
                  </a:lnTo>
                  <a:lnTo>
                    <a:pt x="378" y="501"/>
                  </a:lnTo>
                  <a:lnTo>
                    <a:pt x="378" y="501"/>
                  </a:lnTo>
                  <a:lnTo>
                    <a:pt x="379" y="501"/>
                  </a:lnTo>
                  <a:lnTo>
                    <a:pt x="379" y="0"/>
                  </a:lnTo>
                  <a:lnTo>
                    <a:pt x="380" y="262"/>
                  </a:lnTo>
                  <a:lnTo>
                    <a:pt x="380" y="501"/>
                  </a:lnTo>
                  <a:lnTo>
                    <a:pt x="381" y="501"/>
                  </a:lnTo>
                  <a:lnTo>
                    <a:pt x="381" y="501"/>
                  </a:lnTo>
                  <a:lnTo>
                    <a:pt x="382" y="501"/>
                  </a:lnTo>
                  <a:lnTo>
                    <a:pt x="382" y="501"/>
                  </a:lnTo>
                  <a:lnTo>
                    <a:pt x="383" y="501"/>
                  </a:lnTo>
                  <a:lnTo>
                    <a:pt x="383" y="501"/>
                  </a:lnTo>
                  <a:lnTo>
                    <a:pt x="384" y="501"/>
                  </a:lnTo>
                  <a:lnTo>
                    <a:pt x="384" y="501"/>
                  </a:lnTo>
                  <a:lnTo>
                    <a:pt x="385" y="501"/>
                  </a:lnTo>
                  <a:lnTo>
                    <a:pt x="385" y="501"/>
                  </a:lnTo>
                  <a:lnTo>
                    <a:pt x="386" y="501"/>
                  </a:lnTo>
                  <a:lnTo>
                    <a:pt x="386" y="501"/>
                  </a:lnTo>
                  <a:lnTo>
                    <a:pt x="387" y="501"/>
                  </a:lnTo>
                  <a:lnTo>
                    <a:pt x="387" y="501"/>
                  </a:lnTo>
                  <a:lnTo>
                    <a:pt x="388" y="501"/>
                  </a:lnTo>
                  <a:lnTo>
                    <a:pt x="388" y="501"/>
                  </a:lnTo>
                  <a:lnTo>
                    <a:pt x="389" y="501"/>
                  </a:lnTo>
                  <a:lnTo>
                    <a:pt x="389" y="501"/>
                  </a:lnTo>
                  <a:lnTo>
                    <a:pt x="390" y="501"/>
                  </a:lnTo>
                  <a:lnTo>
                    <a:pt x="390" y="501"/>
                  </a:lnTo>
                  <a:lnTo>
                    <a:pt x="391" y="501"/>
                  </a:lnTo>
                  <a:lnTo>
                    <a:pt x="391" y="501"/>
                  </a:lnTo>
                  <a:lnTo>
                    <a:pt x="392" y="501"/>
                  </a:lnTo>
                  <a:lnTo>
                    <a:pt x="392" y="501"/>
                  </a:lnTo>
                  <a:lnTo>
                    <a:pt x="393" y="501"/>
                  </a:lnTo>
                  <a:lnTo>
                    <a:pt x="393" y="501"/>
                  </a:lnTo>
                  <a:lnTo>
                    <a:pt x="395" y="501"/>
                  </a:lnTo>
                  <a:lnTo>
                    <a:pt x="395" y="501"/>
                  </a:lnTo>
                  <a:lnTo>
                    <a:pt x="395" y="501"/>
                  </a:lnTo>
                  <a:lnTo>
                    <a:pt x="396" y="501"/>
                  </a:lnTo>
                  <a:lnTo>
                    <a:pt x="396" y="501"/>
                  </a:lnTo>
                  <a:lnTo>
                    <a:pt x="397" y="501"/>
                  </a:lnTo>
                  <a:lnTo>
                    <a:pt x="397" y="501"/>
                  </a:lnTo>
                  <a:lnTo>
                    <a:pt x="398" y="501"/>
                  </a:lnTo>
                  <a:lnTo>
                    <a:pt x="398" y="501"/>
                  </a:lnTo>
                  <a:lnTo>
                    <a:pt x="399" y="501"/>
                  </a:lnTo>
                  <a:lnTo>
                    <a:pt x="399" y="501"/>
                  </a:lnTo>
                  <a:lnTo>
                    <a:pt x="400" y="501"/>
                  </a:lnTo>
                  <a:lnTo>
                    <a:pt x="400" y="501"/>
                  </a:lnTo>
                  <a:lnTo>
                    <a:pt x="401" y="501"/>
                  </a:lnTo>
                  <a:lnTo>
                    <a:pt x="401" y="501"/>
                  </a:lnTo>
                  <a:lnTo>
                    <a:pt x="402" y="501"/>
                  </a:lnTo>
                  <a:lnTo>
                    <a:pt x="402" y="501"/>
                  </a:lnTo>
                  <a:lnTo>
                    <a:pt x="404" y="501"/>
                  </a:lnTo>
                  <a:lnTo>
                    <a:pt x="404" y="501"/>
                  </a:lnTo>
                  <a:lnTo>
                    <a:pt x="404" y="501"/>
                  </a:lnTo>
                  <a:lnTo>
                    <a:pt x="405" y="501"/>
                  </a:lnTo>
                  <a:lnTo>
                    <a:pt x="405" y="501"/>
                  </a:lnTo>
                  <a:lnTo>
                    <a:pt x="406" y="501"/>
                  </a:lnTo>
                  <a:lnTo>
                    <a:pt x="406" y="501"/>
                  </a:lnTo>
                  <a:lnTo>
                    <a:pt x="409" y="501"/>
                  </a:lnTo>
                  <a:lnTo>
                    <a:pt x="409" y="501"/>
                  </a:lnTo>
                  <a:lnTo>
                    <a:pt x="409" y="501"/>
                  </a:lnTo>
                  <a:lnTo>
                    <a:pt x="410" y="501"/>
                  </a:lnTo>
                  <a:lnTo>
                    <a:pt x="410" y="501"/>
                  </a:lnTo>
                  <a:lnTo>
                    <a:pt x="411" y="501"/>
                  </a:lnTo>
                  <a:lnTo>
                    <a:pt x="411" y="501"/>
                  </a:lnTo>
                  <a:lnTo>
                    <a:pt x="412" y="501"/>
                  </a:lnTo>
                  <a:lnTo>
                    <a:pt x="412" y="501"/>
                  </a:lnTo>
                  <a:lnTo>
                    <a:pt x="413" y="501"/>
                  </a:lnTo>
                  <a:lnTo>
                    <a:pt x="413" y="470"/>
                  </a:lnTo>
                  <a:lnTo>
                    <a:pt x="414" y="494"/>
                  </a:lnTo>
                  <a:lnTo>
                    <a:pt x="414" y="501"/>
                  </a:lnTo>
                  <a:lnTo>
                    <a:pt x="415" y="501"/>
                  </a:lnTo>
                  <a:lnTo>
                    <a:pt x="415" y="501"/>
                  </a:lnTo>
                  <a:lnTo>
                    <a:pt x="416" y="501"/>
                  </a:lnTo>
                  <a:lnTo>
                    <a:pt x="416" y="501"/>
                  </a:lnTo>
                  <a:lnTo>
                    <a:pt x="417" y="501"/>
                  </a:lnTo>
                  <a:lnTo>
                    <a:pt x="417" y="501"/>
                  </a:lnTo>
                  <a:lnTo>
                    <a:pt x="418" y="501"/>
                  </a:lnTo>
                  <a:lnTo>
                    <a:pt x="418" y="501"/>
                  </a:lnTo>
                  <a:lnTo>
                    <a:pt x="419" y="501"/>
                  </a:lnTo>
                  <a:lnTo>
                    <a:pt x="419" y="501"/>
                  </a:lnTo>
                  <a:lnTo>
                    <a:pt x="420" y="501"/>
                  </a:lnTo>
                  <a:lnTo>
                    <a:pt x="420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22" y="501"/>
                  </a:lnTo>
                  <a:lnTo>
                    <a:pt x="422" y="501"/>
                  </a:lnTo>
                  <a:lnTo>
                    <a:pt x="423" y="501"/>
                  </a:lnTo>
                  <a:lnTo>
                    <a:pt x="423" y="501"/>
                  </a:lnTo>
                  <a:lnTo>
                    <a:pt x="424" y="501"/>
                  </a:lnTo>
                  <a:lnTo>
                    <a:pt x="424" y="501"/>
                  </a:lnTo>
                  <a:lnTo>
                    <a:pt x="425" y="501"/>
                  </a:lnTo>
                  <a:lnTo>
                    <a:pt x="425" y="501"/>
                  </a:lnTo>
                  <a:lnTo>
                    <a:pt x="426" y="501"/>
                  </a:lnTo>
                  <a:lnTo>
                    <a:pt x="426" y="501"/>
                  </a:lnTo>
                  <a:lnTo>
                    <a:pt x="427" y="501"/>
                  </a:lnTo>
                  <a:lnTo>
                    <a:pt x="427" y="501"/>
                  </a:lnTo>
                  <a:lnTo>
                    <a:pt x="428" y="501"/>
                  </a:lnTo>
                  <a:lnTo>
                    <a:pt x="428" y="501"/>
                  </a:lnTo>
                  <a:lnTo>
                    <a:pt x="429" y="501"/>
                  </a:lnTo>
                  <a:lnTo>
                    <a:pt x="429" y="501"/>
                  </a:lnTo>
                  <a:lnTo>
                    <a:pt x="430" y="501"/>
                  </a:lnTo>
                  <a:lnTo>
                    <a:pt x="430" y="501"/>
                  </a:lnTo>
                  <a:lnTo>
                    <a:pt x="431" y="501"/>
                  </a:lnTo>
                  <a:lnTo>
                    <a:pt x="431" y="501"/>
                  </a:lnTo>
                  <a:lnTo>
                    <a:pt x="432" y="501"/>
                  </a:lnTo>
                  <a:lnTo>
                    <a:pt x="432" y="501"/>
                  </a:lnTo>
                  <a:lnTo>
                    <a:pt x="433" y="501"/>
                  </a:lnTo>
                  <a:lnTo>
                    <a:pt x="433" y="501"/>
                  </a:lnTo>
                  <a:lnTo>
                    <a:pt x="434" y="501"/>
                  </a:lnTo>
                  <a:lnTo>
                    <a:pt x="434" y="501"/>
                  </a:lnTo>
                  <a:lnTo>
                    <a:pt x="436" y="501"/>
                  </a:lnTo>
                  <a:lnTo>
                    <a:pt x="436" y="501"/>
                  </a:lnTo>
                  <a:lnTo>
                    <a:pt x="436" y="501"/>
                  </a:lnTo>
                  <a:lnTo>
                    <a:pt x="437" y="501"/>
                  </a:lnTo>
                  <a:lnTo>
                    <a:pt x="437" y="501"/>
                  </a:lnTo>
                  <a:lnTo>
                    <a:pt x="438" y="501"/>
                  </a:lnTo>
                  <a:lnTo>
                    <a:pt x="438" y="501"/>
                  </a:lnTo>
                  <a:lnTo>
                    <a:pt x="439" y="501"/>
                  </a:lnTo>
                  <a:lnTo>
                    <a:pt x="439" y="501"/>
                  </a:lnTo>
                  <a:lnTo>
                    <a:pt x="440" y="500"/>
                  </a:lnTo>
                  <a:lnTo>
                    <a:pt x="440" y="501"/>
                  </a:lnTo>
                  <a:lnTo>
                    <a:pt x="441" y="500"/>
                  </a:lnTo>
                  <a:lnTo>
                    <a:pt x="441" y="501"/>
                  </a:lnTo>
                  <a:lnTo>
                    <a:pt x="442" y="501"/>
                  </a:lnTo>
                  <a:lnTo>
                    <a:pt x="442" y="501"/>
                  </a:lnTo>
                  <a:lnTo>
                    <a:pt x="443" y="501"/>
                  </a:lnTo>
                  <a:lnTo>
                    <a:pt x="443" y="501"/>
                  </a:lnTo>
                  <a:lnTo>
                    <a:pt x="444" y="501"/>
                  </a:lnTo>
                  <a:lnTo>
                    <a:pt x="444" y="501"/>
                  </a:lnTo>
                  <a:lnTo>
                    <a:pt x="445" y="501"/>
                  </a:lnTo>
                  <a:lnTo>
                    <a:pt x="445" y="501"/>
                  </a:lnTo>
                  <a:lnTo>
                    <a:pt x="446" y="501"/>
                  </a:lnTo>
                  <a:lnTo>
                    <a:pt x="446" y="501"/>
                  </a:lnTo>
                  <a:lnTo>
                    <a:pt x="447" y="501"/>
                  </a:lnTo>
                  <a:lnTo>
                    <a:pt x="447" y="501"/>
                  </a:lnTo>
                  <a:lnTo>
                    <a:pt x="448" y="501"/>
                  </a:lnTo>
                  <a:lnTo>
                    <a:pt x="448" y="501"/>
                  </a:lnTo>
                  <a:lnTo>
                    <a:pt x="449" y="501"/>
                  </a:lnTo>
                  <a:lnTo>
                    <a:pt x="449" y="501"/>
                  </a:lnTo>
                  <a:lnTo>
                    <a:pt x="450" y="501"/>
                  </a:lnTo>
                  <a:lnTo>
                    <a:pt x="450" y="501"/>
                  </a:lnTo>
                  <a:lnTo>
                    <a:pt x="451" y="501"/>
                  </a:lnTo>
                  <a:lnTo>
                    <a:pt x="451" y="501"/>
                  </a:lnTo>
                  <a:lnTo>
                    <a:pt x="452" y="501"/>
                  </a:lnTo>
                  <a:lnTo>
                    <a:pt x="452" y="501"/>
                  </a:lnTo>
                  <a:lnTo>
                    <a:pt x="453" y="501"/>
                  </a:lnTo>
                  <a:lnTo>
                    <a:pt x="453" y="501"/>
                  </a:lnTo>
                  <a:lnTo>
                    <a:pt x="454" y="501"/>
                  </a:lnTo>
                  <a:lnTo>
                    <a:pt x="454" y="501"/>
                  </a:lnTo>
                  <a:lnTo>
                    <a:pt x="455" y="501"/>
                  </a:lnTo>
                  <a:lnTo>
                    <a:pt x="455" y="501"/>
                  </a:lnTo>
                  <a:lnTo>
                    <a:pt x="456" y="501"/>
                  </a:lnTo>
                  <a:lnTo>
                    <a:pt x="456" y="501"/>
                  </a:lnTo>
                  <a:lnTo>
                    <a:pt x="457" y="501"/>
                  </a:lnTo>
                  <a:lnTo>
                    <a:pt x="457" y="501"/>
                  </a:lnTo>
                  <a:lnTo>
                    <a:pt x="458" y="501"/>
                  </a:lnTo>
                  <a:lnTo>
                    <a:pt x="458" y="501"/>
                  </a:lnTo>
                  <a:lnTo>
                    <a:pt x="459" y="501"/>
                  </a:lnTo>
                  <a:lnTo>
                    <a:pt x="459" y="501"/>
                  </a:lnTo>
                  <a:lnTo>
                    <a:pt x="460" y="501"/>
                  </a:lnTo>
                  <a:lnTo>
                    <a:pt x="460" y="501"/>
                  </a:lnTo>
                  <a:lnTo>
                    <a:pt x="461" y="501"/>
                  </a:lnTo>
                  <a:lnTo>
                    <a:pt x="461" y="501"/>
                  </a:lnTo>
                  <a:lnTo>
                    <a:pt x="462" y="501"/>
                  </a:lnTo>
                  <a:lnTo>
                    <a:pt x="462" y="501"/>
                  </a:lnTo>
                  <a:lnTo>
                    <a:pt x="463" y="501"/>
                  </a:lnTo>
                  <a:lnTo>
                    <a:pt x="463" y="501"/>
                  </a:lnTo>
                  <a:lnTo>
                    <a:pt x="464" y="501"/>
                  </a:lnTo>
                  <a:lnTo>
                    <a:pt x="464" y="501"/>
                  </a:lnTo>
                  <a:lnTo>
                    <a:pt x="465" y="501"/>
                  </a:lnTo>
                  <a:lnTo>
                    <a:pt x="465" y="501"/>
                  </a:lnTo>
                  <a:lnTo>
                    <a:pt x="466" y="501"/>
                  </a:lnTo>
                  <a:lnTo>
                    <a:pt x="466" y="501"/>
                  </a:lnTo>
                  <a:lnTo>
                    <a:pt x="467" y="501"/>
                  </a:lnTo>
                  <a:lnTo>
                    <a:pt x="467" y="501"/>
                  </a:lnTo>
                  <a:lnTo>
                    <a:pt x="468" y="493"/>
                  </a:lnTo>
                  <a:lnTo>
                    <a:pt x="468" y="501"/>
                  </a:lnTo>
                  <a:lnTo>
                    <a:pt x="469" y="501"/>
                  </a:lnTo>
                  <a:lnTo>
                    <a:pt x="469" y="501"/>
                  </a:lnTo>
                  <a:lnTo>
                    <a:pt x="470" y="501"/>
                  </a:lnTo>
                  <a:lnTo>
                    <a:pt x="470" y="501"/>
                  </a:lnTo>
                  <a:lnTo>
                    <a:pt x="471" y="501"/>
                  </a:lnTo>
                  <a:lnTo>
                    <a:pt x="471" y="501"/>
                  </a:lnTo>
                  <a:lnTo>
                    <a:pt x="472" y="501"/>
                  </a:lnTo>
                  <a:lnTo>
                    <a:pt x="472" y="501"/>
                  </a:lnTo>
                  <a:lnTo>
                    <a:pt x="473" y="501"/>
                  </a:lnTo>
                  <a:lnTo>
                    <a:pt x="473" y="501"/>
                  </a:lnTo>
                  <a:lnTo>
                    <a:pt x="474" y="501"/>
                  </a:lnTo>
                  <a:lnTo>
                    <a:pt x="474" y="500"/>
                  </a:lnTo>
                  <a:lnTo>
                    <a:pt x="475" y="501"/>
                  </a:lnTo>
                  <a:lnTo>
                    <a:pt x="475" y="501"/>
                  </a:lnTo>
                  <a:lnTo>
                    <a:pt x="476" y="501"/>
                  </a:lnTo>
                  <a:lnTo>
                    <a:pt x="476" y="501"/>
                  </a:lnTo>
                  <a:lnTo>
                    <a:pt x="477" y="501"/>
                  </a:lnTo>
                  <a:lnTo>
                    <a:pt x="477" y="501"/>
                  </a:lnTo>
                  <a:lnTo>
                    <a:pt x="479" y="501"/>
                  </a:lnTo>
                  <a:lnTo>
                    <a:pt x="479" y="501"/>
                  </a:lnTo>
                  <a:lnTo>
                    <a:pt x="479" y="501"/>
                  </a:lnTo>
                  <a:lnTo>
                    <a:pt x="480" y="501"/>
                  </a:lnTo>
                  <a:lnTo>
                    <a:pt x="480" y="501"/>
                  </a:lnTo>
                  <a:lnTo>
                    <a:pt x="481" y="501"/>
                  </a:lnTo>
                  <a:lnTo>
                    <a:pt x="481" y="501"/>
                  </a:lnTo>
                  <a:lnTo>
                    <a:pt x="482" y="501"/>
                  </a:lnTo>
                  <a:lnTo>
                    <a:pt x="482" y="501"/>
                  </a:lnTo>
                  <a:lnTo>
                    <a:pt x="483" y="501"/>
                  </a:lnTo>
                  <a:lnTo>
                    <a:pt x="483" y="501"/>
                  </a:lnTo>
                  <a:lnTo>
                    <a:pt x="484" y="501"/>
                  </a:lnTo>
                  <a:lnTo>
                    <a:pt x="484" y="501"/>
                  </a:lnTo>
                  <a:lnTo>
                    <a:pt x="485" y="501"/>
                  </a:lnTo>
                  <a:lnTo>
                    <a:pt x="485" y="501"/>
                  </a:lnTo>
                  <a:lnTo>
                    <a:pt x="486" y="501"/>
                  </a:lnTo>
                  <a:lnTo>
                    <a:pt x="486" y="501"/>
                  </a:lnTo>
                  <a:lnTo>
                    <a:pt x="487" y="501"/>
                  </a:lnTo>
                  <a:lnTo>
                    <a:pt x="487" y="501"/>
                  </a:lnTo>
                  <a:lnTo>
                    <a:pt x="488" y="501"/>
                  </a:lnTo>
                  <a:lnTo>
                    <a:pt x="488" y="501"/>
                  </a:lnTo>
                  <a:lnTo>
                    <a:pt x="489" y="501"/>
                  </a:lnTo>
                  <a:lnTo>
                    <a:pt x="489" y="501"/>
                  </a:lnTo>
                  <a:lnTo>
                    <a:pt x="490" y="501"/>
                  </a:lnTo>
                  <a:lnTo>
                    <a:pt x="490" y="501"/>
                  </a:lnTo>
                  <a:lnTo>
                    <a:pt x="491" y="501"/>
                  </a:lnTo>
                  <a:lnTo>
                    <a:pt x="491" y="501"/>
                  </a:lnTo>
                  <a:lnTo>
                    <a:pt x="492" y="501"/>
                  </a:lnTo>
                  <a:lnTo>
                    <a:pt x="492" y="501"/>
                  </a:lnTo>
                  <a:lnTo>
                    <a:pt x="493" y="501"/>
                  </a:lnTo>
                  <a:lnTo>
                    <a:pt x="493" y="501"/>
                  </a:lnTo>
                  <a:lnTo>
                    <a:pt x="494" y="501"/>
                  </a:lnTo>
                  <a:lnTo>
                    <a:pt x="494" y="501"/>
                  </a:lnTo>
                  <a:lnTo>
                    <a:pt x="495" y="501"/>
                  </a:lnTo>
                  <a:lnTo>
                    <a:pt x="495" y="501"/>
                  </a:lnTo>
                  <a:lnTo>
                    <a:pt x="496" y="501"/>
                  </a:lnTo>
                  <a:lnTo>
                    <a:pt x="496" y="501"/>
                  </a:lnTo>
                  <a:lnTo>
                    <a:pt x="497" y="501"/>
                  </a:lnTo>
                  <a:lnTo>
                    <a:pt x="497" y="501"/>
                  </a:lnTo>
                  <a:lnTo>
                    <a:pt x="498" y="501"/>
                  </a:lnTo>
                  <a:lnTo>
                    <a:pt x="498" y="501"/>
                  </a:lnTo>
                  <a:lnTo>
                    <a:pt x="499" y="501"/>
                  </a:lnTo>
                  <a:lnTo>
                    <a:pt x="499" y="501"/>
                  </a:lnTo>
                  <a:lnTo>
                    <a:pt x="500" y="501"/>
                  </a:lnTo>
                  <a:lnTo>
                    <a:pt x="500" y="501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02" y="501"/>
                  </a:lnTo>
                  <a:lnTo>
                    <a:pt x="502" y="501"/>
                  </a:lnTo>
                  <a:lnTo>
                    <a:pt x="503" y="500"/>
                  </a:lnTo>
                  <a:lnTo>
                    <a:pt x="503" y="501"/>
                  </a:lnTo>
                  <a:lnTo>
                    <a:pt x="504" y="501"/>
                  </a:lnTo>
                  <a:lnTo>
                    <a:pt x="504" y="501"/>
                  </a:lnTo>
                  <a:lnTo>
                    <a:pt x="505" y="501"/>
                  </a:lnTo>
                  <a:lnTo>
                    <a:pt x="505" y="501"/>
                  </a:lnTo>
                  <a:lnTo>
                    <a:pt x="507" y="501"/>
                  </a:lnTo>
                  <a:lnTo>
                    <a:pt x="507" y="501"/>
                  </a:lnTo>
                  <a:lnTo>
                    <a:pt x="507" y="501"/>
                  </a:lnTo>
                  <a:lnTo>
                    <a:pt x="508" y="501"/>
                  </a:lnTo>
                  <a:lnTo>
                    <a:pt x="508" y="501"/>
                  </a:lnTo>
                  <a:lnTo>
                    <a:pt x="509" y="501"/>
                  </a:lnTo>
                  <a:lnTo>
                    <a:pt x="509" y="501"/>
                  </a:lnTo>
                  <a:lnTo>
                    <a:pt x="510" y="501"/>
                  </a:lnTo>
                  <a:lnTo>
                    <a:pt x="510" y="501"/>
                  </a:lnTo>
                  <a:lnTo>
                    <a:pt x="511" y="501"/>
                  </a:lnTo>
                  <a:lnTo>
                    <a:pt x="511" y="501"/>
                  </a:lnTo>
                  <a:lnTo>
                    <a:pt x="512" y="500"/>
                  </a:lnTo>
                  <a:lnTo>
                    <a:pt x="512" y="501"/>
                  </a:lnTo>
                  <a:lnTo>
                    <a:pt x="513" y="501"/>
                  </a:lnTo>
                  <a:lnTo>
                    <a:pt x="513" y="501"/>
                  </a:lnTo>
                  <a:lnTo>
                    <a:pt x="514" y="501"/>
                  </a:lnTo>
                  <a:lnTo>
                    <a:pt x="514" y="501"/>
                  </a:lnTo>
                  <a:lnTo>
                    <a:pt x="515" y="501"/>
                  </a:lnTo>
                  <a:lnTo>
                    <a:pt x="515" y="501"/>
                  </a:lnTo>
                  <a:lnTo>
                    <a:pt x="516" y="501"/>
                  </a:lnTo>
                  <a:lnTo>
                    <a:pt x="516" y="501"/>
                  </a:lnTo>
                  <a:lnTo>
                    <a:pt x="517" y="501"/>
                  </a:lnTo>
                  <a:lnTo>
                    <a:pt x="517" y="501"/>
                  </a:lnTo>
                  <a:lnTo>
                    <a:pt x="518" y="501"/>
                  </a:lnTo>
                  <a:lnTo>
                    <a:pt x="518" y="501"/>
                  </a:lnTo>
                  <a:lnTo>
                    <a:pt x="519" y="501"/>
                  </a:lnTo>
                  <a:lnTo>
                    <a:pt x="519" y="501"/>
                  </a:lnTo>
                  <a:lnTo>
                    <a:pt x="520" y="501"/>
                  </a:lnTo>
                  <a:lnTo>
                    <a:pt x="520" y="501"/>
                  </a:lnTo>
                  <a:lnTo>
                    <a:pt x="521" y="501"/>
                  </a:lnTo>
                  <a:lnTo>
                    <a:pt x="521" y="501"/>
                  </a:lnTo>
                  <a:lnTo>
                    <a:pt x="522" y="501"/>
                  </a:lnTo>
                  <a:lnTo>
                    <a:pt x="522" y="501"/>
                  </a:lnTo>
                  <a:lnTo>
                    <a:pt x="523" y="501"/>
                  </a:lnTo>
                  <a:lnTo>
                    <a:pt x="523" y="501"/>
                  </a:lnTo>
                  <a:lnTo>
                    <a:pt x="524" y="501"/>
                  </a:lnTo>
                  <a:lnTo>
                    <a:pt x="524" y="501"/>
                  </a:lnTo>
                  <a:lnTo>
                    <a:pt x="525" y="501"/>
                  </a:lnTo>
                  <a:lnTo>
                    <a:pt x="525" y="501"/>
                  </a:lnTo>
                  <a:lnTo>
                    <a:pt x="526" y="501"/>
                  </a:lnTo>
                  <a:lnTo>
                    <a:pt x="526" y="501"/>
                  </a:lnTo>
                  <a:lnTo>
                    <a:pt x="527" y="501"/>
                  </a:lnTo>
                  <a:lnTo>
                    <a:pt x="527" y="501"/>
                  </a:lnTo>
                  <a:lnTo>
                    <a:pt x="528" y="501"/>
                  </a:lnTo>
                  <a:lnTo>
                    <a:pt x="528" y="501"/>
                  </a:lnTo>
                  <a:lnTo>
                    <a:pt x="529" y="501"/>
                  </a:lnTo>
                  <a:lnTo>
                    <a:pt x="529" y="501"/>
                  </a:lnTo>
                  <a:lnTo>
                    <a:pt x="530" y="501"/>
                  </a:lnTo>
                  <a:lnTo>
                    <a:pt x="531" y="501"/>
                  </a:lnTo>
                  <a:lnTo>
                    <a:pt x="531" y="501"/>
                  </a:lnTo>
                  <a:lnTo>
                    <a:pt x="532" y="501"/>
                  </a:lnTo>
                  <a:lnTo>
                    <a:pt x="532" y="501"/>
                  </a:lnTo>
                  <a:lnTo>
                    <a:pt x="533" y="501"/>
                  </a:lnTo>
                  <a:lnTo>
                    <a:pt x="533" y="501"/>
                  </a:lnTo>
                  <a:lnTo>
                    <a:pt x="535" y="501"/>
                  </a:lnTo>
                  <a:lnTo>
                    <a:pt x="535" y="501"/>
                  </a:lnTo>
                  <a:lnTo>
                    <a:pt x="535" y="501"/>
                  </a:lnTo>
                  <a:lnTo>
                    <a:pt x="536" y="501"/>
                  </a:lnTo>
                  <a:lnTo>
                    <a:pt x="536" y="501"/>
                  </a:lnTo>
                  <a:lnTo>
                    <a:pt x="537" y="501"/>
                  </a:lnTo>
                  <a:lnTo>
                    <a:pt x="537" y="501"/>
                  </a:lnTo>
                  <a:lnTo>
                    <a:pt x="538" y="498"/>
                  </a:lnTo>
                  <a:lnTo>
                    <a:pt x="538" y="501"/>
                  </a:lnTo>
                  <a:lnTo>
                    <a:pt x="539" y="501"/>
                  </a:lnTo>
                  <a:lnTo>
                    <a:pt x="539" y="501"/>
                  </a:lnTo>
                  <a:lnTo>
                    <a:pt x="540" y="501"/>
                  </a:lnTo>
                  <a:lnTo>
                    <a:pt x="540" y="501"/>
                  </a:lnTo>
                  <a:lnTo>
                    <a:pt x="541" y="501"/>
                  </a:lnTo>
                  <a:lnTo>
                    <a:pt x="541" y="501"/>
                  </a:lnTo>
                  <a:lnTo>
                    <a:pt x="542" y="501"/>
                  </a:lnTo>
                  <a:lnTo>
                    <a:pt x="542" y="501"/>
                  </a:lnTo>
                  <a:lnTo>
                    <a:pt x="543" y="501"/>
                  </a:lnTo>
                  <a:lnTo>
                    <a:pt x="543" y="501"/>
                  </a:lnTo>
                  <a:lnTo>
                    <a:pt x="544" y="501"/>
                  </a:lnTo>
                  <a:lnTo>
                    <a:pt x="544" y="501"/>
                  </a:lnTo>
                  <a:lnTo>
                    <a:pt x="545" y="501"/>
                  </a:lnTo>
                  <a:lnTo>
                    <a:pt x="545" y="501"/>
                  </a:lnTo>
                  <a:lnTo>
                    <a:pt x="546" y="501"/>
                  </a:lnTo>
                  <a:lnTo>
                    <a:pt x="546" y="501"/>
                  </a:lnTo>
                  <a:lnTo>
                    <a:pt x="547" y="501"/>
                  </a:lnTo>
                  <a:lnTo>
                    <a:pt x="547" y="501"/>
                  </a:lnTo>
                  <a:lnTo>
                    <a:pt x="548" y="501"/>
                  </a:lnTo>
                  <a:lnTo>
                    <a:pt x="548" y="501"/>
                  </a:lnTo>
                  <a:lnTo>
                    <a:pt x="549" y="501"/>
                  </a:lnTo>
                  <a:lnTo>
                    <a:pt x="549" y="501"/>
                  </a:lnTo>
                  <a:lnTo>
                    <a:pt x="550" y="501"/>
                  </a:lnTo>
                  <a:lnTo>
                    <a:pt x="550" y="501"/>
                  </a:lnTo>
                  <a:lnTo>
                    <a:pt x="551" y="501"/>
                  </a:lnTo>
                  <a:lnTo>
                    <a:pt x="551" y="501"/>
                  </a:lnTo>
                  <a:lnTo>
                    <a:pt x="552" y="501"/>
                  </a:lnTo>
                  <a:lnTo>
                    <a:pt x="552" y="501"/>
                  </a:lnTo>
                  <a:lnTo>
                    <a:pt x="553" y="501"/>
                  </a:lnTo>
                  <a:lnTo>
                    <a:pt x="553" y="501"/>
                  </a:lnTo>
                  <a:lnTo>
                    <a:pt x="554" y="501"/>
                  </a:lnTo>
                  <a:lnTo>
                    <a:pt x="554" y="501"/>
                  </a:lnTo>
                  <a:lnTo>
                    <a:pt x="555" y="501"/>
                  </a:lnTo>
                  <a:lnTo>
                    <a:pt x="555" y="501"/>
                  </a:lnTo>
                  <a:lnTo>
                    <a:pt x="556" y="474"/>
                  </a:lnTo>
                  <a:lnTo>
                    <a:pt x="556" y="501"/>
                  </a:lnTo>
                  <a:lnTo>
                    <a:pt x="557" y="501"/>
                  </a:lnTo>
                  <a:lnTo>
                    <a:pt x="557" y="493"/>
                  </a:lnTo>
                  <a:lnTo>
                    <a:pt x="558" y="501"/>
                  </a:lnTo>
                  <a:lnTo>
                    <a:pt x="558" y="501"/>
                  </a:lnTo>
                  <a:lnTo>
                    <a:pt x="559" y="501"/>
                  </a:lnTo>
                  <a:lnTo>
                    <a:pt x="559" y="490"/>
                  </a:lnTo>
                  <a:lnTo>
                    <a:pt x="560" y="501"/>
                  </a:lnTo>
                  <a:lnTo>
                    <a:pt x="560" y="501"/>
                  </a:lnTo>
                  <a:lnTo>
                    <a:pt x="561" y="501"/>
                  </a:lnTo>
                  <a:lnTo>
                    <a:pt x="561" y="501"/>
                  </a:lnTo>
                  <a:lnTo>
                    <a:pt x="562" y="501"/>
                  </a:lnTo>
                  <a:lnTo>
                    <a:pt x="562" y="501"/>
                  </a:lnTo>
                  <a:lnTo>
                    <a:pt x="563" y="501"/>
                  </a:lnTo>
                  <a:lnTo>
                    <a:pt x="563" y="501"/>
                  </a:lnTo>
                  <a:lnTo>
                    <a:pt x="564" y="501"/>
                  </a:lnTo>
                  <a:lnTo>
                    <a:pt x="564" y="501"/>
                  </a:lnTo>
                  <a:lnTo>
                    <a:pt x="565" y="501"/>
                  </a:lnTo>
                  <a:lnTo>
                    <a:pt x="565" y="501"/>
                  </a:lnTo>
                  <a:lnTo>
                    <a:pt x="566" y="501"/>
                  </a:lnTo>
                  <a:lnTo>
                    <a:pt x="566" y="501"/>
                  </a:lnTo>
                  <a:lnTo>
                    <a:pt x="567" y="501"/>
                  </a:lnTo>
                  <a:lnTo>
                    <a:pt x="567" y="501"/>
                  </a:lnTo>
                  <a:lnTo>
                    <a:pt x="568" y="496"/>
                  </a:lnTo>
                  <a:lnTo>
                    <a:pt x="568" y="501"/>
                  </a:lnTo>
                  <a:lnTo>
                    <a:pt x="569" y="501"/>
                  </a:lnTo>
                  <a:lnTo>
                    <a:pt x="569" y="501"/>
                  </a:lnTo>
                  <a:lnTo>
                    <a:pt x="570" y="501"/>
                  </a:lnTo>
                  <a:lnTo>
                    <a:pt x="570" y="501"/>
                  </a:lnTo>
                  <a:lnTo>
                    <a:pt x="571" y="501"/>
                  </a:lnTo>
                  <a:lnTo>
                    <a:pt x="571" y="501"/>
                  </a:lnTo>
                  <a:lnTo>
                    <a:pt x="572" y="501"/>
                  </a:lnTo>
                  <a:lnTo>
                    <a:pt x="572" y="501"/>
                  </a:lnTo>
                  <a:lnTo>
                    <a:pt x="573" y="471"/>
                  </a:lnTo>
                  <a:lnTo>
                    <a:pt x="573" y="501"/>
                  </a:lnTo>
                  <a:lnTo>
                    <a:pt x="574" y="465"/>
                  </a:lnTo>
                  <a:lnTo>
                    <a:pt x="574" y="501"/>
                  </a:lnTo>
                  <a:lnTo>
                    <a:pt x="575" y="501"/>
                  </a:lnTo>
                  <a:lnTo>
                    <a:pt x="575" y="501"/>
                  </a:lnTo>
                  <a:lnTo>
                    <a:pt x="576" y="501"/>
                  </a:lnTo>
                  <a:lnTo>
                    <a:pt x="576" y="501"/>
                  </a:lnTo>
                  <a:lnTo>
                    <a:pt x="577" y="501"/>
                  </a:lnTo>
                  <a:lnTo>
                    <a:pt x="577" y="501"/>
                  </a:lnTo>
                  <a:lnTo>
                    <a:pt x="578" y="501"/>
                  </a:lnTo>
                  <a:lnTo>
                    <a:pt x="578" y="501"/>
                  </a:lnTo>
                  <a:lnTo>
                    <a:pt x="579" y="501"/>
                  </a:lnTo>
                  <a:lnTo>
                    <a:pt x="579" y="501"/>
                  </a:lnTo>
                  <a:lnTo>
                    <a:pt x="580" y="501"/>
                  </a:lnTo>
                  <a:lnTo>
                    <a:pt x="580" y="501"/>
                  </a:lnTo>
                  <a:lnTo>
                    <a:pt x="581" y="501"/>
                  </a:lnTo>
                  <a:lnTo>
                    <a:pt x="581" y="501"/>
                  </a:lnTo>
                  <a:lnTo>
                    <a:pt x="582" y="497"/>
                  </a:lnTo>
                  <a:lnTo>
                    <a:pt x="582" y="501"/>
                  </a:lnTo>
                  <a:lnTo>
                    <a:pt x="583" y="497"/>
                  </a:lnTo>
                  <a:lnTo>
                    <a:pt x="583" y="501"/>
                  </a:lnTo>
                  <a:lnTo>
                    <a:pt x="584" y="501"/>
                  </a:lnTo>
                  <a:lnTo>
                    <a:pt x="584" y="501"/>
                  </a:lnTo>
                  <a:lnTo>
                    <a:pt x="585" y="501"/>
                  </a:lnTo>
                  <a:lnTo>
                    <a:pt x="585" y="501"/>
                  </a:lnTo>
                  <a:lnTo>
                    <a:pt x="586" y="501"/>
                  </a:lnTo>
                  <a:lnTo>
                    <a:pt x="586" y="501"/>
                  </a:lnTo>
                  <a:lnTo>
                    <a:pt x="587" y="501"/>
                  </a:lnTo>
                  <a:lnTo>
                    <a:pt x="587" y="501"/>
                  </a:lnTo>
                  <a:lnTo>
                    <a:pt x="588" y="501"/>
                  </a:lnTo>
                  <a:lnTo>
                    <a:pt x="588" y="501"/>
                  </a:lnTo>
                  <a:lnTo>
                    <a:pt x="589" y="501"/>
                  </a:lnTo>
                  <a:lnTo>
                    <a:pt x="589" y="501"/>
                  </a:lnTo>
                  <a:lnTo>
                    <a:pt x="590" y="501"/>
                  </a:lnTo>
                  <a:lnTo>
                    <a:pt x="590" y="501"/>
                  </a:lnTo>
                  <a:lnTo>
                    <a:pt x="591" y="501"/>
                  </a:lnTo>
                  <a:lnTo>
                    <a:pt x="591" y="501"/>
                  </a:lnTo>
                  <a:lnTo>
                    <a:pt x="592" y="501"/>
                  </a:lnTo>
                  <a:lnTo>
                    <a:pt x="592" y="501"/>
                  </a:lnTo>
                  <a:lnTo>
                    <a:pt x="593" y="501"/>
                  </a:lnTo>
                  <a:lnTo>
                    <a:pt x="593" y="501"/>
                  </a:lnTo>
                  <a:lnTo>
                    <a:pt x="594" y="501"/>
                  </a:lnTo>
                  <a:lnTo>
                    <a:pt x="594" y="501"/>
                  </a:lnTo>
                  <a:lnTo>
                    <a:pt x="595" y="501"/>
                  </a:lnTo>
                  <a:lnTo>
                    <a:pt x="595" y="501"/>
                  </a:lnTo>
                  <a:lnTo>
                    <a:pt x="596" y="501"/>
                  </a:lnTo>
                  <a:lnTo>
                    <a:pt x="596" y="501"/>
                  </a:lnTo>
                  <a:lnTo>
                    <a:pt x="597" y="501"/>
                  </a:lnTo>
                  <a:lnTo>
                    <a:pt x="598" y="501"/>
                  </a:lnTo>
                  <a:lnTo>
                    <a:pt x="598" y="501"/>
                  </a:lnTo>
                  <a:lnTo>
                    <a:pt x="599" y="501"/>
                  </a:lnTo>
                  <a:lnTo>
                    <a:pt x="599" y="501"/>
                  </a:lnTo>
                  <a:lnTo>
                    <a:pt x="600" y="501"/>
                  </a:lnTo>
                  <a:lnTo>
                    <a:pt x="600" y="501"/>
                  </a:lnTo>
                  <a:lnTo>
                    <a:pt x="601" y="501"/>
                  </a:lnTo>
                  <a:lnTo>
                    <a:pt x="601" y="501"/>
                  </a:lnTo>
                  <a:lnTo>
                    <a:pt x="602" y="501"/>
                  </a:lnTo>
                  <a:lnTo>
                    <a:pt x="602" y="501"/>
                  </a:lnTo>
                  <a:lnTo>
                    <a:pt x="603" y="501"/>
                  </a:lnTo>
                  <a:lnTo>
                    <a:pt x="603" y="501"/>
                  </a:lnTo>
                  <a:lnTo>
                    <a:pt x="604" y="498"/>
                  </a:lnTo>
                  <a:lnTo>
                    <a:pt x="604" y="501"/>
                  </a:lnTo>
                  <a:lnTo>
                    <a:pt x="605" y="501"/>
                  </a:lnTo>
                  <a:lnTo>
                    <a:pt x="605" y="501"/>
                  </a:lnTo>
                  <a:lnTo>
                    <a:pt x="606" y="501"/>
                  </a:lnTo>
                  <a:lnTo>
                    <a:pt x="606" y="501"/>
                  </a:lnTo>
                  <a:lnTo>
                    <a:pt x="607" y="501"/>
                  </a:lnTo>
                  <a:lnTo>
                    <a:pt x="607" y="501"/>
                  </a:lnTo>
                  <a:lnTo>
                    <a:pt x="608" y="501"/>
                  </a:lnTo>
                  <a:lnTo>
                    <a:pt x="608" y="501"/>
                  </a:lnTo>
                  <a:lnTo>
                    <a:pt x="609" y="501"/>
                  </a:lnTo>
                  <a:lnTo>
                    <a:pt x="609" y="501"/>
                  </a:lnTo>
                  <a:lnTo>
                    <a:pt x="610" y="501"/>
                  </a:lnTo>
                  <a:lnTo>
                    <a:pt x="610" y="501"/>
                  </a:lnTo>
                  <a:lnTo>
                    <a:pt x="611" y="501"/>
                  </a:lnTo>
                  <a:lnTo>
                    <a:pt x="611" y="501"/>
                  </a:lnTo>
                  <a:lnTo>
                    <a:pt x="612" y="501"/>
                  </a:lnTo>
                  <a:lnTo>
                    <a:pt x="612" y="501"/>
                  </a:lnTo>
                  <a:lnTo>
                    <a:pt x="613" y="501"/>
                  </a:lnTo>
                  <a:lnTo>
                    <a:pt x="613" y="501"/>
                  </a:lnTo>
                  <a:lnTo>
                    <a:pt x="614" y="501"/>
                  </a:lnTo>
                  <a:lnTo>
                    <a:pt x="614" y="501"/>
                  </a:lnTo>
                  <a:lnTo>
                    <a:pt x="616" y="501"/>
                  </a:lnTo>
                  <a:lnTo>
                    <a:pt x="616" y="501"/>
                  </a:lnTo>
                  <a:lnTo>
                    <a:pt x="616" y="501"/>
                  </a:lnTo>
                  <a:lnTo>
                    <a:pt x="617" y="501"/>
                  </a:lnTo>
                  <a:lnTo>
                    <a:pt x="617" y="501"/>
                  </a:lnTo>
                  <a:lnTo>
                    <a:pt x="618" y="501"/>
                  </a:lnTo>
                  <a:lnTo>
                    <a:pt x="618" y="501"/>
                  </a:lnTo>
                  <a:lnTo>
                    <a:pt x="619" y="501"/>
                  </a:lnTo>
                  <a:lnTo>
                    <a:pt x="619" y="501"/>
                  </a:lnTo>
                  <a:lnTo>
                    <a:pt x="620" y="501"/>
                  </a:lnTo>
                  <a:lnTo>
                    <a:pt x="620" y="501"/>
                  </a:lnTo>
                  <a:lnTo>
                    <a:pt x="621" y="501"/>
                  </a:lnTo>
                  <a:lnTo>
                    <a:pt x="621" y="501"/>
                  </a:lnTo>
                  <a:lnTo>
                    <a:pt x="622" y="501"/>
                  </a:lnTo>
                  <a:lnTo>
                    <a:pt x="622" y="501"/>
                  </a:lnTo>
                  <a:lnTo>
                    <a:pt x="623" y="501"/>
                  </a:lnTo>
                  <a:lnTo>
                    <a:pt x="623" y="501"/>
                  </a:lnTo>
                  <a:lnTo>
                    <a:pt x="624" y="501"/>
                  </a:lnTo>
                  <a:lnTo>
                    <a:pt x="624" y="501"/>
                  </a:lnTo>
                  <a:lnTo>
                    <a:pt x="625" y="500"/>
                  </a:lnTo>
                  <a:lnTo>
                    <a:pt x="625" y="501"/>
                  </a:lnTo>
                  <a:lnTo>
                    <a:pt x="626" y="501"/>
                  </a:lnTo>
                  <a:lnTo>
                    <a:pt x="626" y="501"/>
                  </a:lnTo>
                  <a:lnTo>
                    <a:pt x="627" y="501"/>
                  </a:lnTo>
                  <a:lnTo>
                    <a:pt x="627" y="501"/>
                  </a:lnTo>
                  <a:lnTo>
                    <a:pt x="628" y="501"/>
                  </a:lnTo>
                  <a:lnTo>
                    <a:pt x="628" y="501"/>
                  </a:lnTo>
                  <a:lnTo>
                    <a:pt x="629" y="501"/>
                  </a:lnTo>
                  <a:lnTo>
                    <a:pt x="629" y="501"/>
                  </a:lnTo>
                  <a:lnTo>
                    <a:pt x="630" y="476"/>
                  </a:lnTo>
                  <a:lnTo>
                    <a:pt x="630" y="501"/>
                  </a:lnTo>
                  <a:lnTo>
                    <a:pt x="631" y="501"/>
                  </a:lnTo>
                  <a:lnTo>
                    <a:pt x="631" y="501"/>
                  </a:lnTo>
                  <a:lnTo>
                    <a:pt x="632" y="501"/>
                  </a:lnTo>
                  <a:lnTo>
                    <a:pt x="632" y="501"/>
                  </a:lnTo>
                  <a:lnTo>
                    <a:pt x="633" y="501"/>
                  </a:lnTo>
                  <a:lnTo>
                    <a:pt x="633" y="501"/>
                  </a:lnTo>
                  <a:lnTo>
                    <a:pt x="634" y="501"/>
                  </a:lnTo>
                  <a:lnTo>
                    <a:pt x="634" y="501"/>
                  </a:lnTo>
                  <a:lnTo>
                    <a:pt x="635" y="501"/>
                  </a:lnTo>
                  <a:lnTo>
                    <a:pt x="635" y="501"/>
                  </a:lnTo>
                  <a:lnTo>
                    <a:pt x="636" y="501"/>
                  </a:lnTo>
                  <a:lnTo>
                    <a:pt x="636" y="501"/>
                  </a:lnTo>
                  <a:lnTo>
                    <a:pt x="638" y="501"/>
                  </a:lnTo>
                  <a:lnTo>
                    <a:pt x="638" y="501"/>
                  </a:lnTo>
                  <a:lnTo>
                    <a:pt x="638" y="501"/>
                  </a:lnTo>
                  <a:lnTo>
                    <a:pt x="639" y="501"/>
                  </a:lnTo>
                  <a:lnTo>
                    <a:pt x="639" y="501"/>
                  </a:lnTo>
                  <a:lnTo>
                    <a:pt x="640" y="501"/>
                  </a:lnTo>
                  <a:lnTo>
                    <a:pt x="640" y="501"/>
                  </a:lnTo>
                  <a:lnTo>
                    <a:pt x="641" y="501"/>
                  </a:lnTo>
                  <a:lnTo>
                    <a:pt x="641" y="501"/>
                  </a:lnTo>
                  <a:lnTo>
                    <a:pt x="642" y="501"/>
                  </a:lnTo>
                  <a:lnTo>
                    <a:pt x="642" y="501"/>
                  </a:lnTo>
                  <a:lnTo>
                    <a:pt x="644" y="501"/>
                  </a:lnTo>
                  <a:lnTo>
                    <a:pt x="644" y="501"/>
                  </a:lnTo>
                  <a:lnTo>
                    <a:pt x="644" y="501"/>
                  </a:lnTo>
                  <a:lnTo>
                    <a:pt x="645" y="501"/>
                  </a:lnTo>
                  <a:lnTo>
                    <a:pt x="645" y="501"/>
                  </a:lnTo>
                  <a:lnTo>
                    <a:pt x="646" y="501"/>
                  </a:lnTo>
                  <a:lnTo>
                    <a:pt x="646" y="501"/>
                  </a:lnTo>
                  <a:lnTo>
                    <a:pt x="647" y="501"/>
                  </a:lnTo>
                  <a:lnTo>
                    <a:pt x="647" y="501"/>
                  </a:lnTo>
                  <a:lnTo>
                    <a:pt x="648" y="501"/>
                  </a:lnTo>
                  <a:lnTo>
                    <a:pt x="648" y="501"/>
                  </a:lnTo>
                  <a:lnTo>
                    <a:pt x="649" y="501"/>
                  </a:lnTo>
                  <a:lnTo>
                    <a:pt x="649" y="501"/>
                  </a:lnTo>
                  <a:lnTo>
                    <a:pt x="650" y="501"/>
                  </a:lnTo>
                  <a:lnTo>
                    <a:pt x="650" y="501"/>
                  </a:lnTo>
                  <a:lnTo>
                    <a:pt x="651" y="501"/>
                  </a:lnTo>
                  <a:lnTo>
                    <a:pt x="651" y="501"/>
                  </a:lnTo>
                  <a:lnTo>
                    <a:pt x="652" y="501"/>
                  </a:lnTo>
                  <a:lnTo>
                    <a:pt x="652" y="501"/>
                  </a:lnTo>
                  <a:lnTo>
                    <a:pt x="653" y="501"/>
                  </a:lnTo>
                  <a:lnTo>
                    <a:pt x="653" y="501"/>
                  </a:lnTo>
                  <a:lnTo>
                    <a:pt x="654" y="501"/>
                  </a:lnTo>
                  <a:lnTo>
                    <a:pt x="654" y="501"/>
                  </a:lnTo>
                  <a:lnTo>
                    <a:pt x="655" y="501"/>
                  </a:lnTo>
                  <a:lnTo>
                    <a:pt x="655" y="501"/>
                  </a:lnTo>
                  <a:lnTo>
                    <a:pt x="656" y="501"/>
                  </a:lnTo>
                  <a:lnTo>
                    <a:pt x="656" y="501"/>
                  </a:lnTo>
                  <a:lnTo>
                    <a:pt x="657" y="501"/>
                  </a:lnTo>
                  <a:lnTo>
                    <a:pt x="657" y="501"/>
                  </a:lnTo>
                  <a:lnTo>
                    <a:pt x="658" y="501"/>
                  </a:lnTo>
                  <a:lnTo>
                    <a:pt x="658" y="491"/>
                  </a:lnTo>
                  <a:lnTo>
                    <a:pt x="659" y="501"/>
                  </a:lnTo>
                  <a:lnTo>
                    <a:pt x="659" y="501"/>
                  </a:lnTo>
                  <a:lnTo>
                    <a:pt x="660" y="428"/>
                  </a:lnTo>
                  <a:lnTo>
                    <a:pt x="660" y="501"/>
                  </a:lnTo>
                  <a:lnTo>
                    <a:pt x="661" y="501"/>
                  </a:lnTo>
                  <a:lnTo>
                    <a:pt x="661" y="460"/>
                  </a:lnTo>
                  <a:lnTo>
                    <a:pt x="662" y="492"/>
                  </a:lnTo>
                  <a:lnTo>
                    <a:pt x="662" y="501"/>
                  </a:lnTo>
                  <a:lnTo>
                    <a:pt x="663" y="501"/>
                  </a:lnTo>
                  <a:lnTo>
                    <a:pt x="663" y="501"/>
                  </a:lnTo>
                  <a:lnTo>
                    <a:pt x="664" y="501"/>
                  </a:lnTo>
                  <a:lnTo>
                    <a:pt x="664" y="501"/>
                  </a:lnTo>
                  <a:lnTo>
                    <a:pt x="665" y="501"/>
                  </a:lnTo>
                  <a:lnTo>
                    <a:pt x="665" y="486"/>
                  </a:lnTo>
                  <a:lnTo>
                    <a:pt x="666" y="497"/>
                  </a:lnTo>
                  <a:lnTo>
                    <a:pt x="666" y="501"/>
                  </a:lnTo>
                  <a:lnTo>
                    <a:pt x="667" y="501"/>
                  </a:lnTo>
                  <a:lnTo>
                    <a:pt x="667" y="501"/>
                  </a:lnTo>
                  <a:lnTo>
                    <a:pt x="668" y="501"/>
                  </a:lnTo>
                  <a:lnTo>
                    <a:pt x="668" y="501"/>
                  </a:lnTo>
                  <a:lnTo>
                    <a:pt x="669" y="485"/>
                  </a:lnTo>
                  <a:lnTo>
                    <a:pt x="669" y="501"/>
                  </a:lnTo>
                  <a:lnTo>
                    <a:pt x="670" y="501"/>
                  </a:lnTo>
                  <a:lnTo>
                    <a:pt x="670" y="501"/>
                  </a:lnTo>
                  <a:lnTo>
                    <a:pt x="671" y="501"/>
                  </a:lnTo>
                  <a:lnTo>
                    <a:pt x="671" y="501"/>
                  </a:lnTo>
                  <a:lnTo>
                    <a:pt x="672" y="501"/>
                  </a:lnTo>
                  <a:lnTo>
                    <a:pt x="672" y="501"/>
                  </a:lnTo>
                  <a:lnTo>
                    <a:pt x="673" y="501"/>
                  </a:lnTo>
                  <a:lnTo>
                    <a:pt x="673" y="501"/>
                  </a:lnTo>
                  <a:lnTo>
                    <a:pt x="674" y="501"/>
                  </a:lnTo>
                  <a:lnTo>
                    <a:pt x="674" y="501"/>
                  </a:lnTo>
                  <a:lnTo>
                    <a:pt x="675" y="501"/>
                  </a:lnTo>
                  <a:lnTo>
                    <a:pt x="675" y="501"/>
                  </a:lnTo>
                  <a:lnTo>
                    <a:pt x="676" y="501"/>
                  </a:lnTo>
                  <a:lnTo>
                    <a:pt x="676" y="501"/>
                  </a:lnTo>
                  <a:lnTo>
                    <a:pt x="677" y="501"/>
                  </a:lnTo>
                  <a:lnTo>
                    <a:pt x="677" y="501"/>
                  </a:lnTo>
                  <a:lnTo>
                    <a:pt x="678" y="501"/>
                  </a:lnTo>
                  <a:lnTo>
                    <a:pt x="678" y="501"/>
                  </a:lnTo>
                  <a:lnTo>
                    <a:pt x="679" y="501"/>
                  </a:lnTo>
                  <a:lnTo>
                    <a:pt x="679" y="501"/>
                  </a:lnTo>
                  <a:lnTo>
                    <a:pt x="680" y="501"/>
                  </a:lnTo>
                  <a:lnTo>
                    <a:pt x="680" y="501"/>
                  </a:lnTo>
                  <a:lnTo>
                    <a:pt x="681" y="501"/>
                  </a:lnTo>
                  <a:lnTo>
                    <a:pt x="681" y="501"/>
                  </a:lnTo>
                  <a:lnTo>
                    <a:pt x="682" y="501"/>
                  </a:lnTo>
                  <a:lnTo>
                    <a:pt x="682" y="501"/>
                  </a:lnTo>
                  <a:lnTo>
                    <a:pt x="683" y="501"/>
                  </a:lnTo>
                  <a:lnTo>
                    <a:pt x="683" y="501"/>
                  </a:lnTo>
                  <a:lnTo>
                    <a:pt x="684" y="498"/>
                  </a:lnTo>
                  <a:lnTo>
                    <a:pt x="684" y="501"/>
                  </a:lnTo>
                  <a:lnTo>
                    <a:pt x="685" y="500"/>
                  </a:lnTo>
                  <a:lnTo>
                    <a:pt x="685" y="501"/>
                  </a:lnTo>
                  <a:lnTo>
                    <a:pt x="686" y="501"/>
                  </a:lnTo>
                  <a:lnTo>
                    <a:pt x="686" y="501"/>
                  </a:lnTo>
                  <a:lnTo>
                    <a:pt x="687" y="501"/>
                  </a:lnTo>
                  <a:lnTo>
                    <a:pt x="687" y="501"/>
                  </a:lnTo>
                  <a:lnTo>
                    <a:pt x="688" y="501"/>
                  </a:lnTo>
                  <a:lnTo>
                    <a:pt x="688" y="501"/>
                  </a:lnTo>
                  <a:lnTo>
                    <a:pt x="689" y="501"/>
                  </a:lnTo>
                  <a:lnTo>
                    <a:pt x="689" y="501"/>
                  </a:lnTo>
                  <a:lnTo>
                    <a:pt x="690" y="501"/>
                  </a:lnTo>
                  <a:lnTo>
                    <a:pt x="690" y="501"/>
                  </a:lnTo>
                  <a:lnTo>
                    <a:pt x="691" y="501"/>
                  </a:lnTo>
                  <a:lnTo>
                    <a:pt x="691" y="501"/>
                  </a:lnTo>
                  <a:lnTo>
                    <a:pt x="692" y="501"/>
                  </a:lnTo>
                  <a:lnTo>
                    <a:pt x="692" y="501"/>
                  </a:lnTo>
                  <a:lnTo>
                    <a:pt x="693" y="501"/>
                  </a:lnTo>
                  <a:lnTo>
                    <a:pt x="693" y="501"/>
                  </a:lnTo>
                  <a:lnTo>
                    <a:pt x="694" y="501"/>
                  </a:lnTo>
                  <a:lnTo>
                    <a:pt x="694" y="501"/>
                  </a:lnTo>
                  <a:lnTo>
                    <a:pt x="695" y="501"/>
                  </a:lnTo>
                  <a:lnTo>
                    <a:pt x="695" y="501"/>
                  </a:lnTo>
                  <a:lnTo>
                    <a:pt x="696" y="501"/>
                  </a:lnTo>
                  <a:lnTo>
                    <a:pt x="696" y="501"/>
                  </a:lnTo>
                  <a:lnTo>
                    <a:pt x="697" y="501"/>
                  </a:lnTo>
                  <a:lnTo>
                    <a:pt x="697" y="501"/>
                  </a:lnTo>
                  <a:lnTo>
                    <a:pt x="699" y="501"/>
                  </a:lnTo>
                  <a:lnTo>
                    <a:pt x="699" y="501"/>
                  </a:lnTo>
                  <a:lnTo>
                    <a:pt x="699" y="501"/>
                  </a:lnTo>
                  <a:lnTo>
                    <a:pt x="700" y="501"/>
                  </a:lnTo>
                  <a:lnTo>
                    <a:pt x="700" y="501"/>
                  </a:lnTo>
                  <a:lnTo>
                    <a:pt x="701" y="501"/>
                  </a:lnTo>
                  <a:lnTo>
                    <a:pt x="701" y="501"/>
                  </a:lnTo>
                  <a:lnTo>
                    <a:pt x="704" y="501"/>
                  </a:lnTo>
                  <a:lnTo>
                    <a:pt x="704" y="501"/>
                  </a:lnTo>
                  <a:lnTo>
                    <a:pt x="704" y="501"/>
                  </a:lnTo>
                  <a:lnTo>
                    <a:pt x="705" y="501"/>
                  </a:lnTo>
                  <a:lnTo>
                    <a:pt x="705" y="501"/>
                  </a:lnTo>
                  <a:lnTo>
                    <a:pt x="706" y="501"/>
                  </a:lnTo>
                  <a:lnTo>
                    <a:pt x="706" y="501"/>
                  </a:lnTo>
                  <a:lnTo>
                    <a:pt x="707" y="501"/>
                  </a:lnTo>
                  <a:lnTo>
                    <a:pt x="707" y="501"/>
                  </a:lnTo>
                  <a:lnTo>
                    <a:pt x="708" y="501"/>
                  </a:lnTo>
                  <a:lnTo>
                    <a:pt x="708" y="501"/>
                  </a:lnTo>
                  <a:lnTo>
                    <a:pt x="709" y="501"/>
                  </a:lnTo>
                  <a:lnTo>
                    <a:pt x="709" y="501"/>
                  </a:lnTo>
                  <a:lnTo>
                    <a:pt x="710" y="501"/>
                  </a:lnTo>
                  <a:lnTo>
                    <a:pt x="710" y="501"/>
                  </a:lnTo>
                  <a:lnTo>
                    <a:pt x="711" y="500"/>
                  </a:lnTo>
                  <a:lnTo>
                    <a:pt x="711" y="501"/>
                  </a:lnTo>
                  <a:lnTo>
                    <a:pt x="712" y="501"/>
                  </a:lnTo>
                  <a:lnTo>
                    <a:pt x="712" y="501"/>
                  </a:lnTo>
                  <a:lnTo>
                    <a:pt x="713" y="501"/>
                  </a:lnTo>
                  <a:lnTo>
                    <a:pt x="713" y="501"/>
                  </a:lnTo>
                  <a:lnTo>
                    <a:pt x="714" y="501"/>
                  </a:lnTo>
                  <a:lnTo>
                    <a:pt x="714" y="501"/>
                  </a:lnTo>
                  <a:lnTo>
                    <a:pt x="715" y="501"/>
                  </a:lnTo>
                  <a:lnTo>
                    <a:pt x="715" y="501"/>
                  </a:lnTo>
                  <a:lnTo>
                    <a:pt x="716" y="501"/>
                  </a:lnTo>
                  <a:lnTo>
                    <a:pt x="716" y="501"/>
                  </a:lnTo>
                  <a:lnTo>
                    <a:pt x="717" y="501"/>
                  </a:lnTo>
                  <a:lnTo>
                    <a:pt x="717" y="501"/>
                  </a:lnTo>
                  <a:lnTo>
                    <a:pt x="718" y="501"/>
                  </a:lnTo>
                  <a:lnTo>
                    <a:pt x="718" y="501"/>
                  </a:lnTo>
                  <a:lnTo>
                    <a:pt x="719" y="501"/>
                  </a:lnTo>
                  <a:lnTo>
                    <a:pt x="719" y="485"/>
                  </a:lnTo>
                  <a:lnTo>
                    <a:pt x="720" y="492"/>
                  </a:lnTo>
                  <a:lnTo>
                    <a:pt x="720" y="501"/>
                  </a:lnTo>
                  <a:lnTo>
                    <a:pt x="721" y="501"/>
                  </a:lnTo>
                  <a:lnTo>
                    <a:pt x="721" y="501"/>
                  </a:lnTo>
                  <a:lnTo>
                    <a:pt x="722" y="501"/>
                  </a:lnTo>
                  <a:lnTo>
                    <a:pt x="722" y="501"/>
                  </a:lnTo>
                  <a:lnTo>
                    <a:pt x="723" y="501"/>
                  </a:lnTo>
                  <a:lnTo>
                    <a:pt x="723" y="501"/>
                  </a:lnTo>
                  <a:lnTo>
                    <a:pt x="724" y="501"/>
                  </a:lnTo>
                  <a:lnTo>
                    <a:pt x="724" y="501"/>
                  </a:lnTo>
                  <a:lnTo>
                    <a:pt x="725" y="501"/>
                  </a:lnTo>
                  <a:lnTo>
                    <a:pt x="725" y="501"/>
                  </a:lnTo>
                  <a:lnTo>
                    <a:pt x="726" y="501"/>
                  </a:lnTo>
                  <a:lnTo>
                    <a:pt x="726" y="501"/>
                  </a:lnTo>
                  <a:lnTo>
                    <a:pt x="727" y="501"/>
                  </a:lnTo>
                  <a:lnTo>
                    <a:pt x="727" y="501"/>
                  </a:lnTo>
                  <a:lnTo>
                    <a:pt x="728" y="501"/>
                  </a:lnTo>
                  <a:lnTo>
                    <a:pt x="728" y="501"/>
                  </a:lnTo>
                  <a:lnTo>
                    <a:pt x="729" y="500"/>
                  </a:lnTo>
                  <a:lnTo>
                    <a:pt x="729" y="501"/>
                  </a:lnTo>
                  <a:lnTo>
                    <a:pt x="730" y="501"/>
                  </a:lnTo>
                  <a:lnTo>
                    <a:pt x="730" y="501"/>
                  </a:lnTo>
                  <a:lnTo>
                    <a:pt x="731" y="501"/>
                  </a:lnTo>
                  <a:lnTo>
                    <a:pt x="731" y="501"/>
                  </a:lnTo>
                  <a:lnTo>
                    <a:pt x="732" y="501"/>
                  </a:lnTo>
                  <a:lnTo>
                    <a:pt x="732" y="501"/>
                  </a:lnTo>
                  <a:lnTo>
                    <a:pt x="733" y="501"/>
                  </a:lnTo>
                  <a:lnTo>
                    <a:pt x="733" y="501"/>
                  </a:lnTo>
                  <a:lnTo>
                    <a:pt x="734" y="501"/>
                  </a:lnTo>
                  <a:lnTo>
                    <a:pt x="734" y="501"/>
                  </a:lnTo>
                  <a:lnTo>
                    <a:pt x="735" y="501"/>
                  </a:lnTo>
                  <a:lnTo>
                    <a:pt x="735" y="501"/>
                  </a:lnTo>
                  <a:lnTo>
                    <a:pt x="736" y="500"/>
                  </a:lnTo>
                  <a:lnTo>
                    <a:pt x="736" y="501"/>
                  </a:lnTo>
                  <a:lnTo>
                    <a:pt x="737" y="501"/>
                  </a:lnTo>
                  <a:lnTo>
                    <a:pt x="737" y="501"/>
                  </a:lnTo>
                  <a:lnTo>
                    <a:pt x="738" y="501"/>
                  </a:lnTo>
                  <a:lnTo>
                    <a:pt x="738" y="501"/>
                  </a:lnTo>
                  <a:lnTo>
                    <a:pt x="739" y="501"/>
                  </a:lnTo>
                  <a:lnTo>
                    <a:pt x="739" y="501"/>
                  </a:lnTo>
                  <a:lnTo>
                    <a:pt x="740" y="501"/>
                  </a:lnTo>
                  <a:lnTo>
                    <a:pt x="740" y="501"/>
                  </a:lnTo>
                  <a:lnTo>
                    <a:pt x="741" y="501"/>
                  </a:lnTo>
                  <a:lnTo>
                    <a:pt x="741" y="501"/>
                  </a:lnTo>
                  <a:lnTo>
                    <a:pt x="742" y="501"/>
                  </a:lnTo>
                  <a:lnTo>
                    <a:pt x="742" y="501"/>
                  </a:lnTo>
                  <a:lnTo>
                    <a:pt x="743" y="501"/>
                  </a:lnTo>
                  <a:lnTo>
                    <a:pt x="743" y="501"/>
                  </a:lnTo>
                  <a:lnTo>
                    <a:pt x="745" y="501"/>
                  </a:lnTo>
                  <a:lnTo>
                    <a:pt x="745" y="501"/>
                  </a:lnTo>
                  <a:lnTo>
                    <a:pt x="745" y="501"/>
                  </a:lnTo>
                  <a:lnTo>
                    <a:pt x="746" y="501"/>
                  </a:lnTo>
                  <a:lnTo>
                    <a:pt x="746" y="501"/>
                  </a:lnTo>
                  <a:lnTo>
                    <a:pt x="747" y="501"/>
                  </a:lnTo>
                  <a:lnTo>
                    <a:pt x="747" y="501"/>
                  </a:lnTo>
                  <a:lnTo>
                    <a:pt x="748" y="501"/>
                  </a:lnTo>
                  <a:lnTo>
                    <a:pt x="748" y="501"/>
                  </a:lnTo>
                  <a:lnTo>
                    <a:pt x="749" y="501"/>
                  </a:lnTo>
                  <a:lnTo>
                    <a:pt x="749" y="501"/>
                  </a:lnTo>
                  <a:lnTo>
                    <a:pt x="750" y="501"/>
                  </a:lnTo>
                  <a:lnTo>
                    <a:pt x="750" y="501"/>
                  </a:lnTo>
                  <a:lnTo>
                    <a:pt x="751" y="501"/>
                  </a:lnTo>
                  <a:lnTo>
                    <a:pt x="751" y="501"/>
                  </a:lnTo>
                  <a:lnTo>
                    <a:pt x="752" y="501"/>
                  </a:lnTo>
                  <a:lnTo>
                    <a:pt x="752" y="501"/>
                  </a:lnTo>
                  <a:lnTo>
                    <a:pt x="753" y="501"/>
                  </a:lnTo>
                  <a:lnTo>
                    <a:pt x="753" y="501"/>
                  </a:lnTo>
                  <a:lnTo>
                    <a:pt x="754" y="501"/>
                  </a:lnTo>
                  <a:lnTo>
                    <a:pt x="754" y="498"/>
                  </a:lnTo>
                  <a:lnTo>
                    <a:pt x="755" y="500"/>
                  </a:lnTo>
                  <a:lnTo>
                    <a:pt x="755" y="501"/>
                  </a:lnTo>
                  <a:lnTo>
                    <a:pt x="756" y="501"/>
                  </a:lnTo>
                  <a:lnTo>
                    <a:pt x="756" y="501"/>
                  </a:lnTo>
                  <a:lnTo>
                    <a:pt x="757" y="498"/>
                  </a:lnTo>
                  <a:lnTo>
                    <a:pt x="757" y="501"/>
                  </a:lnTo>
                  <a:lnTo>
                    <a:pt x="758" y="501"/>
                  </a:lnTo>
                  <a:lnTo>
                    <a:pt x="758" y="501"/>
                  </a:lnTo>
                  <a:lnTo>
                    <a:pt x="759" y="501"/>
                  </a:lnTo>
                  <a:lnTo>
                    <a:pt x="759" y="501"/>
                  </a:lnTo>
                  <a:lnTo>
                    <a:pt x="760" y="501"/>
                  </a:lnTo>
                  <a:lnTo>
                    <a:pt x="760" y="501"/>
                  </a:lnTo>
                  <a:lnTo>
                    <a:pt x="761" y="501"/>
                  </a:lnTo>
                  <a:lnTo>
                    <a:pt x="761" y="500"/>
                  </a:lnTo>
                  <a:lnTo>
                    <a:pt x="762" y="501"/>
                  </a:lnTo>
                  <a:lnTo>
                    <a:pt x="762" y="482"/>
                  </a:lnTo>
                  <a:lnTo>
                    <a:pt x="763" y="484"/>
                  </a:lnTo>
                  <a:lnTo>
                    <a:pt x="763" y="501"/>
                  </a:lnTo>
                  <a:lnTo>
                    <a:pt x="764" y="500"/>
                  </a:lnTo>
                  <a:lnTo>
                    <a:pt x="764" y="501"/>
                  </a:lnTo>
                  <a:lnTo>
                    <a:pt x="765" y="501"/>
                  </a:lnTo>
                  <a:lnTo>
                    <a:pt x="765" y="501"/>
                  </a:lnTo>
                  <a:lnTo>
                    <a:pt x="766" y="501"/>
                  </a:lnTo>
                  <a:lnTo>
                    <a:pt x="766" y="501"/>
                  </a:lnTo>
                  <a:lnTo>
                    <a:pt x="767" y="501"/>
                  </a:lnTo>
                  <a:lnTo>
                    <a:pt x="767" y="501"/>
                  </a:lnTo>
                  <a:lnTo>
                    <a:pt x="768" y="501"/>
                  </a:lnTo>
                  <a:lnTo>
                    <a:pt x="768" y="501"/>
                  </a:lnTo>
                  <a:lnTo>
                    <a:pt x="769" y="501"/>
                  </a:lnTo>
                  <a:lnTo>
                    <a:pt x="769" y="501"/>
                  </a:lnTo>
                  <a:lnTo>
                    <a:pt x="770" y="501"/>
                  </a:lnTo>
                  <a:lnTo>
                    <a:pt x="770" y="501"/>
                  </a:lnTo>
                  <a:lnTo>
                    <a:pt x="771" y="501"/>
                  </a:lnTo>
                  <a:lnTo>
                    <a:pt x="771" y="501"/>
                  </a:lnTo>
                  <a:lnTo>
                    <a:pt x="772" y="501"/>
                  </a:lnTo>
                  <a:lnTo>
                    <a:pt x="772" y="501"/>
                  </a:lnTo>
                  <a:lnTo>
                    <a:pt x="773" y="501"/>
                  </a:lnTo>
                  <a:lnTo>
                    <a:pt x="773" y="501"/>
                  </a:lnTo>
                  <a:lnTo>
                    <a:pt x="774" y="501"/>
                  </a:lnTo>
                  <a:lnTo>
                    <a:pt x="774" y="501"/>
                  </a:lnTo>
                  <a:lnTo>
                    <a:pt x="775" y="501"/>
                  </a:lnTo>
                  <a:lnTo>
                    <a:pt x="775" y="501"/>
                  </a:lnTo>
                  <a:lnTo>
                    <a:pt x="776" y="501"/>
                  </a:lnTo>
                  <a:lnTo>
                    <a:pt x="776" y="501"/>
                  </a:lnTo>
                  <a:lnTo>
                    <a:pt x="777" y="501"/>
                  </a:lnTo>
                  <a:lnTo>
                    <a:pt x="777" y="501"/>
                  </a:lnTo>
                  <a:lnTo>
                    <a:pt x="778" y="501"/>
                  </a:lnTo>
                  <a:lnTo>
                    <a:pt x="778" y="501"/>
                  </a:lnTo>
                  <a:lnTo>
                    <a:pt x="779" y="501"/>
                  </a:lnTo>
                  <a:lnTo>
                    <a:pt x="779" y="501"/>
                  </a:lnTo>
                  <a:lnTo>
                    <a:pt x="780" y="501"/>
                  </a:lnTo>
                  <a:lnTo>
                    <a:pt x="780" y="501"/>
                  </a:lnTo>
                  <a:lnTo>
                    <a:pt x="781" y="501"/>
                  </a:lnTo>
                  <a:lnTo>
                    <a:pt x="781" y="501"/>
                  </a:lnTo>
                  <a:lnTo>
                    <a:pt x="782" y="501"/>
                  </a:lnTo>
                  <a:lnTo>
                    <a:pt x="782" y="501"/>
                  </a:lnTo>
                  <a:lnTo>
                    <a:pt x="783" y="501"/>
                  </a:lnTo>
                  <a:lnTo>
                    <a:pt x="783" y="496"/>
                  </a:lnTo>
                  <a:lnTo>
                    <a:pt x="784" y="498"/>
                  </a:lnTo>
                  <a:lnTo>
                    <a:pt x="784" y="501"/>
                  </a:lnTo>
                  <a:lnTo>
                    <a:pt x="785" y="501"/>
                  </a:lnTo>
                  <a:lnTo>
                    <a:pt x="785" y="501"/>
                  </a:lnTo>
                  <a:lnTo>
                    <a:pt x="786" y="501"/>
                  </a:lnTo>
                  <a:lnTo>
                    <a:pt x="786" y="501"/>
                  </a:lnTo>
                  <a:lnTo>
                    <a:pt x="787" y="501"/>
                  </a:lnTo>
                  <a:lnTo>
                    <a:pt x="787" y="501"/>
                  </a:lnTo>
                  <a:lnTo>
                    <a:pt x="788" y="501"/>
                  </a:lnTo>
                  <a:lnTo>
                    <a:pt x="788" y="501"/>
                  </a:lnTo>
                  <a:lnTo>
                    <a:pt x="789" y="490"/>
                  </a:lnTo>
                  <a:lnTo>
                    <a:pt x="789" y="501"/>
                  </a:lnTo>
                  <a:lnTo>
                    <a:pt x="790" y="494"/>
                  </a:lnTo>
                  <a:lnTo>
                    <a:pt x="790" y="501"/>
                  </a:lnTo>
                  <a:lnTo>
                    <a:pt x="791" y="500"/>
                  </a:lnTo>
                  <a:lnTo>
                    <a:pt x="791" y="501"/>
                  </a:lnTo>
                  <a:lnTo>
                    <a:pt x="792" y="501"/>
                  </a:lnTo>
                  <a:lnTo>
                    <a:pt x="792" y="501"/>
                  </a:lnTo>
                  <a:lnTo>
                    <a:pt x="793" y="501"/>
                  </a:lnTo>
                  <a:lnTo>
                    <a:pt x="793" y="501"/>
                  </a:lnTo>
                  <a:lnTo>
                    <a:pt x="794" y="501"/>
                  </a:lnTo>
                  <a:lnTo>
                    <a:pt x="794" y="501"/>
                  </a:lnTo>
                  <a:lnTo>
                    <a:pt x="795" y="501"/>
                  </a:lnTo>
                  <a:lnTo>
                    <a:pt x="795" y="501"/>
                  </a:lnTo>
                  <a:lnTo>
                    <a:pt x="796" y="495"/>
                  </a:lnTo>
                  <a:lnTo>
                    <a:pt x="796" y="501"/>
                  </a:lnTo>
                  <a:lnTo>
                    <a:pt x="797" y="497"/>
                  </a:lnTo>
                  <a:lnTo>
                    <a:pt x="797" y="501"/>
                  </a:lnTo>
                  <a:lnTo>
                    <a:pt x="798" y="501"/>
                  </a:lnTo>
                  <a:lnTo>
                    <a:pt x="798" y="501"/>
                  </a:lnTo>
                  <a:lnTo>
                    <a:pt x="799" y="501"/>
                  </a:lnTo>
                  <a:lnTo>
                    <a:pt x="799" y="500"/>
                  </a:lnTo>
                  <a:lnTo>
                    <a:pt x="800" y="501"/>
                  </a:lnTo>
                  <a:lnTo>
                    <a:pt x="800" y="501"/>
                  </a:lnTo>
                  <a:lnTo>
                    <a:pt x="801" y="501"/>
                  </a:lnTo>
                  <a:lnTo>
                    <a:pt x="801" y="501"/>
                  </a:lnTo>
                  <a:lnTo>
                    <a:pt x="802" y="501"/>
                  </a:lnTo>
                  <a:lnTo>
                    <a:pt x="802" y="501"/>
                  </a:lnTo>
                  <a:lnTo>
                    <a:pt x="803" y="501"/>
                  </a:lnTo>
                  <a:lnTo>
                    <a:pt x="803" y="501"/>
                  </a:lnTo>
                  <a:lnTo>
                    <a:pt x="804" y="501"/>
                  </a:lnTo>
                  <a:lnTo>
                    <a:pt x="804" y="501"/>
                  </a:lnTo>
                  <a:lnTo>
                    <a:pt x="805" y="501"/>
                  </a:lnTo>
                  <a:lnTo>
                    <a:pt x="805" y="501"/>
                  </a:lnTo>
                  <a:lnTo>
                    <a:pt x="806" y="501"/>
                  </a:lnTo>
                  <a:lnTo>
                    <a:pt x="806" y="501"/>
                  </a:lnTo>
                  <a:lnTo>
                    <a:pt x="807" y="501"/>
                  </a:lnTo>
                  <a:lnTo>
                    <a:pt x="807" y="501"/>
                  </a:lnTo>
                  <a:lnTo>
                    <a:pt x="808" y="501"/>
                  </a:lnTo>
                  <a:lnTo>
                    <a:pt x="808" y="501"/>
                  </a:lnTo>
                  <a:lnTo>
                    <a:pt x="809" y="501"/>
                  </a:lnTo>
                  <a:lnTo>
                    <a:pt x="809" y="501"/>
                  </a:lnTo>
                  <a:lnTo>
                    <a:pt x="810" y="501"/>
                  </a:lnTo>
                  <a:lnTo>
                    <a:pt x="810" y="501"/>
                  </a:lnTo>
                  <a:lnTo>
                    <a:pt x="811" y="501"/>
                  </a:lnTo>
                  <a:lnTo>
                    <a:pt x="811" y="501"/>
                  </a:lnTo>
                  <a:lnTo>
                    <a:pt x="812" y="501"/>
                  </a:lnTo>
                  <a:lnTo>
                    <a:pt x="812" y="501"/>
                  </a:lnTo>
                  <a:lnTo>
                    <a:pt x="813" y="501"/>
                  </a:lnTo>
                  <a:lnTo>
                    <a:pt x="813" y="501"/>
                  </a:lnTo>
                  <a:lnTo>
                    <a:pt x="814" y="501"/>
                  </a:lnTo>
                  <a:lnTo>
                    <a:pt x="814" y="501"/>
                  </a:lnTo>
                  <a:lnTo>
                    <a:pt x="815" y="501"/>
                  </a:lnTo>
                  <a:lnTo>
                    <a:pt x="815" y="501"/>
                  </a:lnTo>
                  <a:lnTo>
                    <a:pt x="816" y="501"/>
                  </a:lnTo>
                  <a:lnTo>
                    <a:pt x="816" y="501"/>
                  </a:lnTo>
                  <a:lnTo>
                    <a:pt x="817" y="501"/>
                  </a:lnTo>
                  <a:lnTo>
                    <a:pt x="817" y="501"/>
                  </a:lnTo>
                  <a:lnTo>
                    <a:pt x="818" y="501"/>
                  </a:lnTo>
                  <a:lnTo>
                    <a:pt x="818" y="501"/>
                  </a:lnTo>
                  <a:lnTo>
                    <a:pt x="819" y="501"/>
                  </a:lnTo>
                  <a:lnTo>
                    <a:pt x="819" y="501"/>
                  </a:lnTo>
                  <a:lnTo>
                    <a:pt x="820" y="501"/>
                  </a:lnTo>
                  <a:lnTo>
                    <a:pt x="820" y="501"/>
                  </a:lnTo>
                  <a:lnTo>
                    <a:pt x="821" y="501"/>
                  </a:lnTo>
                  <a:lnTo>
                    <a:pt x="821" y="501"/>
                  </a:lnTo>
                  <a:lnTo>
                    <a:pt x="822" y="501"/>
                  </a:lnTo>
                  <a:lnTo>
                    <a:pt x="822" y="501"/>
                  </a:lnTo>
                  <a:lnTo>
                    <a:pt x="823" y="501"/>
                  </a:lnTo>
                  <a:lnTo>
                    <a:pt x="823" y="501"/>
                  </a:lnTo>
                  <a:lnTo>
                    <a:pt x="824" y="446"/>
                  </a:lnTo>
                  <a:lnTo>
                    <a:pt x="824" y="501"/>
                  </a:lnTo>
                  <a:lnTo>
                    <a:pt x="825" y="501"/>
                  </a:lnTo>
                  <a:lnTo>
                    <a:pt x="825" y="482"/>
                  </a:lnTo>
                  <a:lnTo>
                    <a:pt x="826" y="498"/>
                  </a:lnTo>
                  <a:lnTo>
                    <a:pt x="826" y="501"/>
                  </a:lnTo>
                  <a:lnTo>
                    <a:pt x="827" y="501"/>
                  </a:lnTo>
                  <a:lnTo>
                    <a:pt x="827" y="499"/>
                  </a:lnTo>
                  <a:lnTo>
                    <a:pt x="828" y="501"/>
                  </a:lnTo>
                  <a:lnTo>
                    <a:pt x="828" y="501"/>
                  </a:lnTo>
                  <a:lnTo>
                    <a:pt x="829" y="501"/>
                  </a:lnTo>
                  <a:lnTo>
                    <a:pt x="829" y="501"/>
                  </a:lnTo>
                  <a:lnTo>
                    <a:pt x="830" y="501"/>
                  </a:lnTo>
                  <a:lnTo>
                    <a:pt x="830" y="501"/>
                  </a:lnTo>
                  <a:lnTo>
                    <a:pt x="831" y="501"/>
                  </a:lnTo>
                  <a:lnTo>
                    <a:pt x="831" y="501"/>
                  </a:lnTo>
                  <a:lnTo>
                    <a:pt x="832" y="501"/>
                  </a:lnTo>
                  <a:lnTo>
                    <a:pt x="832" y="492"/>
                  </a:lnTo>
                  <a:lnTo>
                    <a:pt x="833" y="487"/>
                  </a:lnTo>
                  <a:lnTo>
                    <a:pt x="833" y="501"/>
                  </a:lnTo>
                  <a:lnTo>
                    <a:pt x="834" y="496"/>
                  </a:lnTo>
                  <a:lnTo>
                    <a:pt x="834" y="501"/>
                  </a:lnTo>
                  <a:lnTo>
                    <a:pt x="835" y="501"/>
                  </a:lnTo>
                  <a:lnTo>
                    <a:pt x="835" y="501"/>
                  </a:lnTo>
                  <a:lnTo>
                    <a:pt x="836" y="501"/>
                  </a:lnTo>
                  <a:lnTo>
                    <a:pt x="836" y="501"/>
                  </a:lnTo>
                  <a:lnTo>
                    <a:pt x="837" y="501"/>
                  </a:lnTo>
                  <a:lnTo>
                    <a:pt x="837" y="501"/>
                  </a:lnTo>
                  <a:lnTo>
                    <a:pt x="838" y="501"/>
                  </a:lnTo>
                  <a:lnTo>
                    <a:pt x="838" y="501"/>
                  </a:lnTo>
                  <a:lnTo>
                    <a:pt x="839" y="501"/>
                  </a:lnTo>
                  <a:lnTo>
                    <a:pt x="839" y="501"/>
                  </a:lnTo>
                  <a:lnTo>
                    <a:pt x="840" y="501"/>
                  </a:lnTo>
                  <a:lnTo>
                    <a:pt x="840" y="501"/>
                  </a:lnTo>
                  <a:lnTo>
                    <a:pt x="841" y="501"/>
                  </a:lnTo>
                  <a:lnTo>
                    <a:pt x="841" y="501"/>
                  </a:lnTo>
                  <a:lnTo>
                    <a:pt x="842" y="501"/>
                  </a:lnTo>
                  <a:lnTo>
                    <a:pt x="842" y="501"/>
                  </a:lnTo>
                  <a:lnTo>
                    <a:pt x="843" y="501"/>
                  </a:lnTo>
                  <a:lnTo>
                    <a:pt x="843" y="500"/>
                  </a:lnTo>
                  <a:lnTo>
                    <a:pt x="844" y="458"/>
                  </a:lnTo>
                  <a:lnTo>
                    <a:pt x="844" y="501"/>
                  </a:lnTo>
                  <a:lnTo>
                    <a:pt x="845" y="501"/>
                  </a:lnTo>
                  <a:lnTo>
                    <a:pt x="845" y="486"/>
                  </a:lnTo>
                  <a:lnTo>
                    <a:pt x="846" y="498"/>
                  </a:lnTo>
                  <a:lnTo>
                    <a:pt x="846" y="501"/>
                  </a:lnTo>
                  <a:lnTo>
                    <a:pt x="847" y="501"/>
                  </a:lnTo>
                  <a:lnTo>
                    <a:pt x="847" y="501"/>
                  </a:lnTo>
                  <a:lnTo>
                    <a:pt x="848" y="501"/>
                  </a:lnTo>
                  <a:lnTo>
                    <a:pt x="848" y="501"/>
                  </a:lnTo>
                  <a:lnTo>
                    <a:pt x="849" y="501"/>
                  </a:lnTo>
                  <a:lnTo>
                    <a:pt x="849" y="501"/>
                  </a:lnTo>
                  <a:lnTo>
                    <a:pt x="850" y="501"/>
                  </a:lnTo>
                  <a:lnTo>
                    <a:pt x="850" y="501"/>
                  </a:lnTo>
                  <a:lnTo>
                    <a:pt x="851" y="501"/>
                  </a:lnTo>
                  <a:lnTo>
                    <a:pt x="851" y="501"/>
                  </a:lnTo>
                  <a:lnTo>
                    <a:pt x="852" y="501"/>
                  </a:lnTo>
                  <a:lnTo>
                    <a:pt x="852" y="501"/>
                  </a:lnTo>
                  <a:lnTo>
                    <a:pt x="853" y="501"/>
                  </a:lnTo>
                  <a:lnTo>
                    <a:pt x="853" y="501"/>
                  </a:lnTo>
                  <a:lnTo>
                    <a:pt x="854" y="501"/>
                  </a:lnTo>
                  <a:lnTo>
                    <a:pt x="854" y="501"/>
                  </a:lnTo>
                  <a:lnTo>
                    <a:pt x="855" y="501"/>
                  </a:lnTo>
                  <a:lnTo>
                    <a:pt x="855" y="501"/>
                  </a:lnTo>
                  <a:lnTo>
                    <a:pt x="856" y="501"/>
                  </a:lnTo>
                  <a:lnTo>
                    <a:pt x="856" y="501"/>
                  </a:lnTo>
                  <a:lnTo>
                    <a:pt x="857" y="501"/>
                  </a:lnTo>
                  <a:lnTo>
                    <a:pt x="857" y="501"/>
                  </a:lnTo>
                  <a:lnTo>
                    <a:pt x="858" y="501"/>
                  </a:lnTo>
                  <a:lnTo>
                    <a:pt x="858" y="501"/>
                  </a:lnTo>
                  <a:lnTo>
                    <a:pt x="859" y="497"/>
                  </a:lnTo>
                  <a:lnTo>
                    <a:pt x="859" y="501"/>
                  </a:lnTo>
                  <a:lnTo>
                    <a:pt x="860" y="500"/>
                  </a:lnTo>
                  <a:lnTo>
                    <a:pt x="860" y="501"/>
                  </a:lnTo>
                  <a:lnTo>
                    <a:pt x="861" y="501"/>
                  </a:lnTo>
                  <a:lnTo>
                    <a:pt x="861" y="501"/>
                  </a:lnTo>
                  <a:lnTo>
                    <a:pt x="862" y="501"/>
                  </a:lnTo>
                  <a:lnTo>
                    <a:pt x="862" y="501"/>
                  </a:lnTo>
                  <a:lnTo>
                    <a:pt x="863" y="501"/>
                  </a:lnTo>
                  <a:lnTo>
                    <a:pt x="863" y="501"/>
                  </a:lnTo>
                  <a:lnTo>
                    <a:pt x="864" y="501"/>
                  </a:lnTo>
                  <a:lnTo>
                    <a:pt x="864" y="501"/>
                  </a:lnTo>
                  <a:lnTo>
                    <a:pt x="865" y="501"/>
                  </a:lnTo>
                  <a:lnTo>
                    <a:pt x="865" y="501"/>
                  </a:lnTo>
                  <a:lnTo>
                    <a:pt x="866" y="501"/>
                  </a:lnTo>
                  <a:lnTo>
                    <a:pt x="866" y="501"/>
                  </a:lnTo>
                  <a:lnTo>
                    <a:pt x="867" y="501"/>
                  </a:lnTo>
                  <a:lnTo>
                    <a:pt x="867" y="501"/>
                  </a:lnTo>
                  <a:lnTo>
                    <a:pt x="868" y="501"/>
                  </a:lnTo>
                  <a:lnTo>
                    <a:pt x="868" y="501"/>
                  </a:lnTo>
                  <a:lnTo>
                    <a:pt x="869" y="501"/>
                  </a:lnTo>
                  <a:lnTo>
                    <a:pt x="869" y="501"/>
                  </a:lnTo>
                  <a:lnTo>
                    <a:pt x="870" y="494"/>
                  </a:lnTo>
                  <a:lnTo>
                    <a:pt x="870" y="501"/>
                  </a:lnTo>
                  <a:lnTo>
                    <a:pt x="871" y="500"/>
                  </a:lnTo>
                  <a:lnTo>
                    <a:pt x="871" y="501"/>
                  </a:lnTo>
                  <a:lnTo>
                    <a:pt x="872" y="501"/>
                  </a:lnTo>
                  <a:lnTo>
                    <a:pt x="872" y="501"/>
                  </a:lnTo>
                  <a:lnTo>
                    <a:pt x="873" y="501"/>
                  </a:lnTo>
                  <a:lnTo>
                    <a:pt x="873" y="501"/>
                  </a:lnTo>
                  <a:lnTo>
                    <a:pt x="874" y="501"/>
                  </a:lnTo>
                  <a:lnTo>
                    <a:pt x="874" y="501"/>
                  </a:lnTo>
                  <a:lnTo>
                    <a:pt x="875" y="501"/>
                  </a:lnTo>
                  <a:lnTo>
                    <a:pt x="875" y="501"/>
                  </a:lnTo>
                  <a:lnTo>
                    <a:pt x="876" y="500"/>
                  </a:lnTo>
                  <a:lnTo>
                    <a:pt x="876" y="501"/>
                  </a:lnTo>
                  <a:lnTo>
                    <a:pt x="877" y="501"/>
                  </a:lnTo>
                  <a:lnTo>
                    <a:pt x="877" y="501"/>
                  </a:lnTo>
                  <a:lnTo>
                    <a:pt x="878" y="501"/>
                  </a:lnTo>
                  <a:lnTo>
                    <a:pt x="878" y="501"/>
                  </a:lnTo>
                  <a:lnTo>
                    <a:pt x="879" y="501"/>
                  </a:lnTo>
                  <a:lnTo>
                    <a:pt x="879" y="501"/>
                  </a:lnTo>
                  <a:lnTo>
                    <a:pt x="880" y="501"/>
                  </a:lnTo>
                  <a:lnTo>
                    <a:pt x="880" y="501"/>
                  </a:lnTo>
                  <a:lnTo>
                    <a:pt x="881" y="501"/>
                  </a:lnTo>
                  <a:lnTo>
                    <a:pt x="881" y="501"/>
                  </a:lnTo>
                  <a:lnTo>
                    <a:pt x="882" y="501"/>
                  </a:lnTo>
                  <a:lnTo>
                    <a:pt x="882" y="501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4" y="501"/>
                  </a:lnTo>
                  <a:lnTo>
                    <a:pt x="884" y="501"/>
                  </a:lnTo>
                  <a:lnTo>
                    <a:pt x="885" y="501"/>
                  </a:lnTo>
                  <a:lnTo>
                    <a:pt x="885" y="501"/>
                  </a:lnTo>
                  <a:lnTo>
                    <a:pt x="886" y="501"/>
                  </a:lnTo>
                  <a:lnTo>
                    <a:pt x="886" y="501"/>
                  </a:lnTo>
                  <a:lnTo>
                    <a:pt x="887" y="501"/>
                  </a:lnTo>
                  <a:lnTo>
                    <a:pt x="887" y="501"/>
                  </a:lnTo>
                  <a:lnTo>
                    <a:pt x="888" y="501"/>
                  </a:lnTo>
                  <a:lnTo>
                    <a:pt x="888" y="501"/>
                  </a:lnTo>
                  <a:lnTo>
                    <a:pt x="889" y="501"/>
                  </a:lnTo>
                  <a:lnTo>
                    <a:pt x="889" y="501"/>
                  </a:lnTo>
                  <a:lnTo>
                    <a:pt x="890" y="501"/>
                  </a:lnTo>
                  <a:lnTo>
                    <a:pt x="890" y="501"/>
                  </a:lnTo>
                  <a:lnTo>
                    <a:pt x="891" y="501"/>
                  </a:lnTo>
                  <a:lnTo>
                    <a:pt x="891" y="501"/>
                  </a:lnTo>
                  <a:lnTo>
                    <a:pt x="892" y="501"/>
                  </a:lnTo>
                  <a:lnTo>
                    <a:pt x="892" y="501"/>
                  </a:lnTo>
                  <a:lnTo>
                    <a:pt x="893" y="501"/>
                  </a:lnTo>
                  <a:lnTo>
                    <a:pt x="893" y="500"/>
                  </a:lnTo>
                  <a:lnTo>
                    <a:pt x="894" y="488"/>
                  </a:lnTo>
                  <a:lnTo>
                    <a:pt x="894" y="501"/>
                  </a:lnTo>
                  <a:lnTo>
                    <a:pt x="895" y="501"/>
                  </a:lnTo>
                  <a:lnTo>
                    <a:pt x="895" y="490"/>
                  </a:lnTo>
                  <a:lnTo>
                    <a:pt x="896" y="501"/>
                  </a:lnTo>
                  <a:lnTo>
                    <a:pt x="896" y="501"/>
                  </a:lnTo>
                  <a:lnTo>
                    <a:pt x="897" y="501"/>
                  </a:lnTo>
                  <a:lnTo>
                    <a:pt x="897" y="501"/>
                  </a:lnTo>
                  <a:lnTo>
                    <a:pt x="898" y="501"/>
                  </a:lnTo>
                  <a:lnTo>
                    <a:pt x="898" y="500"/>
                  </a:lnTo>
                  <a:lnTo>
                    <a:pt x="899" y="501"/>
                  </a:lnTo>
                  <a:lnTo>
                    <a:pt x="899" y="501"/>
                  </a:lnTo>
                  <a:lnTo>
                    <a:pt x="900" y="501"/>
                  </a:lnTo>
                  <a:lnTo>
                    <a:pt x="900" y="501"/>
                  </a:lnTo>
                  <a:lnTo>
                    <a:pt x="901" y="501"/>
                  </a:lnTo>
                  <a:lnTo>
                    <a:pt x="901" y="501"/>
                  </a:lnTo>
                  <a:lnTo>
                    <a:pt x="902" y="501"/>
                  </a:lnTo>
                  <a:lnTo>
                    <a:pt x="902" y="501"/>
                  </a:lnTo>
                  <a:lnTo>
                    <a:pt x="903" y="501"/>
                  </a:lnTo>
                  <a:lnTo>
                    <a:pt x="903" y="501"/>
                  </a:lnTo>
                  <a:lnTo>
                    <a:pt x="904" y="501"/>
                  </a:lnTo>
                  <a:lnTo>
                    <a:pt x="904" y="474"/>
                  </a:lnTo>
                  <a:lnTo>
                    <a:pt x="905" y="379"/>
                  </a:lnTo>
                  <a:lnTo>
                    <a:pt x="905" y="501"/>
                  </a:lnTo>
                  <a:lnTo>
                    <a:pt x="906" y="501"/>
                  </a:lnTo>
                  <a:lnTo>
                    <a:pt x="906" y="450"/>
                  </a:lnTo>
                  <a:lnTo>
                    <a:pt x="907" y="486"/>
                  </a:lnTo>
                  <a:lnTo>
                    <a:pt x="907" y="501"/>
                  </a:lnTo>
                  <a:lnTo>
                    <a:pt x="908" y="501"/>
                  </a:lnTo>
                  <a:lnTo>
                    <a:pt x="908" y="501"/>
                  </a:lnTo>
                  <a:lnTo>
                    <a:pt x="909" y="501"/>
                  </a:lnTo>
                  <a:lnTo>
                    <a:pt x="909" y="501"/>
                  </a:lnTo>
                  <a:lnTo>
                    <a:pt x="910" y="501"/>
                  </a:lnTo>
                  <a:lnTo>
                    <a:pt x="910" y="501"/>
                  </a:lnTo>
                  <a:lnTo>
                    <a:pt x="911" y="501"/>
                  </a:lnTo>
                  <a:lnTo>
                    <a:pt x="911" y="501"/>
                  </a:lnTo>
                  <a:lnTo>
                    <a:pt x="912" y="501"/>
                  </a:lnTo>
                  <a:lnTo>
                    <a:pt x="912" y="501"/>
                  </a:lnTo>
                  <a:lnTo>
                    <a:pt x="913" y="501"/>
                  </a:lnTo>
                  <a:lnTo>
                    <a:pt x="913" y="501"/>
                  </a:lnTo>
                  <a:lnTo>
                    <a:pt x="914" y="500"/>
                  </a:lnTo>
                  <a:lnTo>
                    <a:pt x="914" y="501"/>
                  </a:lnTo>
                  <a:lnTo>
                    <a:pt x="915" y="501"/>
                  </a:lnTo>
                  <a:lnTo>
                    <a:pt x="915" y="501"/>
                  </a:lnTo>
                  <a:lnTo>
                    <a:pt x="916" y="501"/>
                  </a:lnTo>
                  <a:lnTo>
                    <a:pt x="916" y="501"/>
                  </a:lnTo>
                  <a:lnTo>
                    <a:pt x="917" y="501"/>
                  </a:lnTo>
                  <a:lnTo>
                    <a:pt x="917" y="501"/>
                  </a:lnTo>
                  <a:lnTo>
                    <a:pt x="918" y="501"/>
                  </a:lnTo>
                  <a:lnTo>
                    <a:pt x="918" y="501"/>
                  </a:lnTo>
                  <a:lnTo>
                    <a:pt x="919" y="501"/>
                  </a:lnTo>
                  <a:lnTo>
                    <a:pt x="919" y="501"/>
                  </a:lnTo>
                  <a:lnTo>
                    <a:pt x="920" y="501"/>
                  </a:lnTo>
                  <a:lnTo>
                    <a:pt x="920" y="501"/>
                  </a:lnTo>
                  <a:lnTo>
                    <a:pt x="921" y="501"/>
                  </a:lnTo>
                  <a:lnTo>
                    <a:pt x="921" y="501"/>
                  </a:lnTo>
                  <a:lnTo>
                    <a:pt x="922" y="501"/>
                  </a:lnTo>
                  <a:lnTo>
                    <a:pt x="922" y="501"/>
                  </a:lnTo>
                  <a:lnTo>
                    <a:pt x="923" y="501"/>
                  </a:lnTo>
                  <a:lnTo>
                    <a:pt x="923" y="501"/>
                  </a:lnTo>
                  <a:lnTo>
                    <a:pt x="924" y="501"/>
                  </a:lnTo>
                  <a:lnTo>
                    <a:pt x="924" y="501"/>
                  </a:lnTo>
                  <a:lnTo>
                    <a:pt x="925" y="501"/>
                  </a:lnTo>
                  <a:lnTo>
                    <a:pt x="925" y="501"/>
                  </a:lnTo>
                  <a:lnTo>
                    <a:pt x="926" y="501"/>
                  </a:lnTo>
                  <a:lnTo>
                    <a:pt x="926" y="501"/>
                  </a:lnTo>
                  <a:lnTo>
                    <a:pt x="927" y="501"/>
                  </a:lnTo>
                  <a:lnTo>
                    <a:pt x="927" y="501"/>
                  </a:lnTo>
                  <a:lnTo>
                    <a:pt x="928" y="501"/>
                  </a:lnTo>
                  <a:lnTo>
                    <a:pt x="928" y="501"/>
                  </a:lnTo>
                  <a:lnTo>
                    <a:pt x="929" y="501"/>
                  </a:lnTo>
                  <a:lnTo>
                    <a:pt x="929" y="501"/>
                  </a:lnTo>
                  <a:lnTo>
                    <a:pt x="930" y="501"/>
                  </a:lnTo>
                  <a:lnTo>
                    <a:pt x="930" y="501"/>
                  </a:lnTo>
                  <a:lnTo>
                    <a:pt x="931" y="501"/>
                  </a:lnTo>
                  <a:lnTo>
                    <a:pt x="931" y="501"/>
                  </a:lnTo>
                  <a:lnTo>
                    <a:pt x="932" y="495"/>
                  </a:lnTo>
                  <a:lnTo>
                    <a:pt x="932" y="501"/>
                  </a:lnTo>
                  <a:lnTo>
                    <a:pt x="933" y="501"/>
                  </a:lnTo>
                  <a:lnTo>
                    <a:pt x="933" y="501"/>
                  </a:lnTo>
                  <a:lnTo>
                    <a:pt x="934" y="501"/>
                  </a:lnTo>
                  <a:lnTo>
                    <a:pt x="934" y="501"/>
                  </a:lnTo>
                  <a:lnTo>
                    <a:pt x="935" y="501"/>
                  </a:lnTo>
                  <a:lnTo>
                    <a:pt x="935" y="501"/>
                  </a:lnTo>
                  <a:lnTo>
                    <a:pt x="936" y="501"/>
                  </a:lnTo>
                  <a:lnTo>
                    <a:pt x="936" y="501"/>
                  </a:lnTo>
                  <a:lnTo>
                    <a:pt x="937" y="501"/>
                  </a:lnTo>
                  <a:lnTo>
                    <a:pt x="937" y="501"/>
                  </a:lnTo>
                  <a:lnTo>
                    <a:pt x="938" y="501"/>
                  </a:lnTo>
                  <a:lnTo>
                    <a:pt x="938" y="501"/>
                  </a:lnTo>
                  <a:lnTo>
                    <a:pt x="939" y="501"/>
                  </a:lnTo>
                  <a:lnTo>
                    <a:pt x="939" y="501"/>
                  </a:lnTo>
                  <a:lnTo>
                    <a:pt x="940" y="501"/>
                  </a:lnTo>
                  <a:lnTo>
                    <a:pt x="940" y="501"/>
                  </a:lnTo>
                  <a:lnTo>
                    <a:pt x="941" y="501"/>
                  </a:lnTo>
                  <a:lnTo>
                    <a:pt x="941" y="501"/>
                  </a:lnTo>
                  <a:lnTo>
                    <a:pt x="942" y="501"/>
                  </a:lnTo>
                  <a:lnTo>
                    <a:pt x="942" y="501"/>
                  </a:lnTo>
                  <a:lnTo>
                    <a:pt x="943" y="501"/>
                  </a:lnTo>
                  <a:lnTo>
                    <a:pt x="943" y="501"/>
                  </a:lnTo>
                  <a:lnTo>
                    <a:pt x="944" y="501"/>
                  </a:lnTo>
                  <a:lnTo>
                    <a:pt x="944" y="501"/>
                  </a:lnTo>
                  <a:lnTo>
                    <a:pt x="945" y="501"/>
                  </a:lnTo>
                  <a:lnTo>
                    <a:pt x="945" y="50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7" y="501"/>
                  </a:lnTo>
                  <a:lnTo>
                    <a:pt x="947" y="501"/>
                  </a:lnTo>
                  <a:lnTo>
                    <a:pt x="948" y="501"/>
                  </a:lnTo>
                  <a:lnTo>
                    <a:pt x="948" y="501"/>
                  </a:lnTo>
                  <a:lnTo>
                    <a:pt x="949" y="501"/>
                  </a:lnTo>
                  <a:lnTo>
                    <a:pt x="949" y="501"/>
                  </a:lnTo>
                  <a:lnTo>
                    <a:pt x="950" y="501"/>
                  </a:lnTo>
                  <a:lnTo>
                    <a:pt x="950" y="501"/>
                  </a:lnTo>
                  <a:lnTo>
                    <a:pt x="951" y="501"/>
                  </a:lnTo>
                  <a:lnTo>
                    <a:pt x="951" y="501"/>
                  </a:lnTo>
                  <a:lnTo>
                    <a:pt x="952" y="501"/>
                  </a:lnTo>
                  <a:lnTo>
                    <a:pt x="952" y="501"/>
                  </a:lnTo>
                  <a:lnTo>
                    <a:pt x="953" y="501"/>
                  </a:lnTo>
                  <a:lnTo>
                    <a:pt x="953" y="501"/>
                  </a:lnTo>
                  <a:lnTo>
                    <a:pt x="954" y="501"/>
                  </a:lnTo>
                  <a:lnTo>
                    <a:pt x="954" y="501"/>
                  </a:lnTo>
                  <a:lnTo>
                    <a:pt x="955" y="501"/>
                  </a:lnTo>
                  <a:lnTo>
                    <a:pt x="955" y="501"/>
                  </a:lnTo>
                  <a:lnTo>
                    <a:pt x="956" y="501"/>
                  </a:lnTo>
                  <a:lnTo>
                    <a:pt x="956" y="501"/>
                  </a:lnTo>
                  <a:lnTo>
                    <a:pt x="957" y="501"/>
                  </a:lnTo>
                  <a:lnTo>
                    <a:pt x="957" y="501"/>
                  </a:lnTo>
                  <a:lnTo>
                    <a:pt x="958" y="501"/>
                  </a:lnTo>
                  <a:lnTo>
                    <a:pt x="958" y="501"/>
                  </a:lnTo>
                  <a:lnTo>
                    <a:pt x="959" y="501"/>
                  </a:lnTo>
                  <a:lnTo>
                    <a:pt x="959" y="501"/>
                  </a:lnTo>
                  <a:lnTo>
                    <a:pt x="960" y="501"/>
                  </a:lnTo>
                  <a:lnTo>
                    <a:pt x="960" y="501"/>
                  </a:lnTo>
                  <a:lnTo>
                    <a:pt x="961" y="501"/>
                  </a:lnTo>
                  <a:lnTo>
                    <a:pt x="961" y="501"/>
                  </a:lnTo>
                  <a:lnTo>
                    <a:pt x="962" y="501"/>
                  </a:lnTo>
                  <a:lnTo>
                    <a:pt x="962" y="501"/>
                  </a:lnTo>
                  <a:lnTo>
                    <a:pt x="963" y="501"/>
                  </a:lnTo>
                  <a:lnTo>
                    <a:pt x="963" y="501"/>
                  </a:lnTo>
                  <a:lnTo>
                    <a:pt x="964" y="501"/>
                  </a:lnTo>
                  <a:lnTo>
                    <a:pt x="964" y="501"/>
                  </a:lnTo>
                  <a:lnTo>
                    <a:pt x="965" y="501"/>
                  </a:lnTo>
                  <a:lnTo>
                    <a:pt x="965" y="501"/>
                  </a:lnTo>
                  <a:lnTo>
                    <a:pt x="966" y="501"/>
                  </a:lnTo>
                  <a:lnTo>
                    <a:pt x="966" y="500"/>
                  </a:lnTo>
                  <a:lnTo>
                    <a:pt x="967" y="501"/>
                  </a:lnTo>
                  <a:lnTo>
                    <a:pt x="967" y="501"/>
                  </a:lnTo>
                  <a:lnTo>
                    <a:pt x="968" y="501"/>
                  </a:lnTo>
                  <a:lnTo>
                    <a:pt x="968" y="501"/>
                  </a:lnTo>
                  <a:lnTo>
                    <a:pt x="969" y="501"/>
                  </a:lnTo>
                  <a:lnTo>
                    <a:pt x="969" y="501"/>
                  </a:lnTo>
                  <a:lnTo>
                    <a:pt x="970" y="501"/>
                  </a:lnTo>
                  <a:lnTo>
                    <a:pt x="970" y="501"/>
                  </a:lnTo>
                  <a:lnTo>
                    <a:pt x="971" y="501"/>
                  </a:lnTo>
                  <a:lnTo>
                    <a:pt x="971" y="501"/>
                  </a:lnTo>
                  <a:lnTo>
                    <a:pt x="972" y="501"/>
                  </a:lnTo>
                  <a:lnTo>
                    <a:pt x="972" y="501"/>
                  </a:lnTo>
                  <a:lnTo>
                    <a:pt x="973" y="501"/>
                  </a:lnTo>
                  <a:lnTo>
                    <a:pt x="973" y="501"/>
                  </a:lnTo>
                  <a:lnTo>
                    <a:pt x="974" y="501"/>
                  </a:lnTo>
                  <a:lnTo>
                    <a:pt x="974" y="501"/>
                  </a:lnTo>
                  <a:lnTo>
                    <a:pt x="975" y="5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0" name="Freeform 439"/>
          <p:cNvSpPr/>
          <p:nvPr/>
        </p:nvSpPr>
        <p:spPr>
          <a:xfrm>
            <a:off x="3330245" y="992907"/>
            <a:ext cx="627808" cy="288032"/>
          </a:xfrm>
          <a:custGeom>
            <a:avLst/>
            <a:gdLst>
              <a:gd name="connsiteX0" fmla="*/ 0 w 674915"/>
              <a:gd name="connsiteY0" fmla="*/ 237450 h 514800"/>
              <a:gd name="connsiteX1" fmla="*/ 217715 w 674915"/>
              <a:gd name="connsiteY1" fmla="*/ 8850 h 514800"/>
              <a:gd name="connsiteX2" fmla="*/ 457200 w 674915"/>
              <a:gd name="connsiteY2" fmla="*/ 509593 h 514800"/>
              <a:gd name="connsiteX3" fmla="*/ 674915 w 674915"/>
              <a:gd name="connsiteY3" fmla="*/ 226565 h 5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915" h="514800">
                <a:moveTo>
                  <a:pt x="0" y="237450"/>
                </a:moveTo>
                <a:cubicBezTo>
                  <a:pt x="70757" y="100471"/>
                  <a:pt x="141515" y="-36507"/>
                  <a:pt x="217715" y="8850"/>
                </a:cubicBezTo>
                <a:cubicBezTo>
                  <a:pt x="293915" y="54207"/>
                  <a:pt x="381000" y="473307"/>
                  <a:pt x="457200" y="509593"/>
                </a:cubicBezTo>
                <a:cubicBezTo>
                  <a:pt x="533400" y="545879"/>
                  <a:pt x="604157" y="386222"/>
                  <a:pt x="674915" y="22656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TextBox 440"/>
          <p:cNvSpPr txBox="1"/>
          <p:nvPr/>
        </p:nvSpPr>
        <p:spPr>
          <a:xfrm>
            <a:off x="2453121" y="1454349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TextBox 441"/>
          <p:cNvSpPr txBox="1"/>
          <p:nvPr/>
        </p:nvSpPr>
        <p:spPr>
          <a:xfrm>
            <a:off x="3892737" y="960248"/>
            <a:ext cx="98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8001450" y="3477282"/>
            <a:ext cx="115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[M+2H]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+•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7546510" y="4084667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-NH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5" name="Straight Arrow Connector 444"/>
          <p:cNvCxnSpPr/>
          <p:nvPr/>
        </p:nvCxnSpPr>
        <p:spPr>
          <a:xfrm>
            <a:off x="7844645" y="4482407"/>
            <a:ext cx="163102" cy="122601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TextBox 445"/>
          <p:cNvSpPr txBox="1"/>
          <p:nvPr/>
        </p:nvSpPr>
        <p:spPr>
          <a:xfrm>
            <a:off x="6918967" y="4114186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7" name="Straight Arrow Connector 446"/>
          <p:cNvCxnSpPr>
            <a:stCxn id="446" idx="2"/>
          </p:cNvCxnSpPr>
          <p:nvPr/>
        </p:nvCxnSpPr>
        <p:spPr>
          <a:xfrm>
            <a:off x="7273832" y="4483518"/>
            <a:ext cx="184568" cy="78663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TextBox 447"/>
          <p:cNvSpPr txBox="1"/>
          <p:nvPr/>
        </p:nvSpPr>
        <p:spPr>
          <a:xfrm>
            <a:off x="6580983" y="4507501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9" name="Straight Arrow Connector 448"/>
          <p:cNvCxnSpPr/>
          <p:nvPr/>
        </p:nvCxnSpPr>
        <p:spPr>
          <a:xfrm>
            <a:off x="6901642" y="4876833"/>
            <a:ext cx="24056" cy="80119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" name="TextBox 449"/>
          <p:cNvSpPr txBox="1"/>
          <p:nvPr/>
        </p:nvSpPr>
        <p:spPr>
          <a:xfrm>
            <a:off x="5757578" y="4507501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1" name="Straight Arrow Connector 450"/>
          <p:cNvCxnSpPr/>
          <p:nvPr/>
        </p:nvCxnSpPr>
        <p:spPr>
          <a:xfrm>
            <a:off x="6068510" y="4876833"/>
            <a:ext cx="20171" cy="28116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6080478" y="4105188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3" name="Straight Arrow Connector 452"/>
          <p:cNvCxnSpPr/>
          <p:nvPr/>
        </p:nvCxnSpPr>
        <p:spPr>
          <a:xfrm flipH="1">
            <a:off x="6139076" y="4453999"/>
            <a:ext cx="232184" cy="127065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TextBox 453"/>
          <p:cNvSpPr txBox="1"/>
          <p:nvPr/>
        </p:nvSpPr>
        <p:spPr>
          <a:xfrm>
            <a:off x="6171862" y="498333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55" name="Straight Arrow Connector 454"/>
          <p:cNvCxnSpPr/>
          <p:nvPr/>
        </p:nvCxnSpPr>
        <p:spPr>
          <a:xfrm>
            <a:off x="6477632" y="5352671"/>
            <a:ext cx="86916" cy="33348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4703389" y="1454349"/>
            <a:ext cx="358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 P L S F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S L P K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V K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TextBox 456"/>
          <p:cNvSpPr txBox="1"/>
          <p:nvPr/>
        </p:nvSpPr>
        <p:spPr>
          <a:xfrm>
            <a:off x="4567998" y="1680284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7966171" y="1166937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9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53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691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1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601" y="163833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2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388550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63" name="Straight Arrow Connector 462"/>
          <p:cNvCxnSpPr/>
          <p:nvPr/>
        </p:nvCxnSpPr>
        <p:spPr>
          <a:xfrm flipH="1">
            <a:off x="8130409" y="3931683"/>
            <a:ext cx="332386" cy="69971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TextBox 463"/>
          <p:cNvSpPr txBox="1"/>
          <p:nvPr/>
        </p:nvSpPr>
        <p:spPr>
          <a:xfrm>
            <a:off x="5331858" y="4910746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5" name="Straight Arrow Connector 464"/>
          <p:cNvCxnSpPr/>
          <p:nvPr/>
        </p:nvCxnSpPr>
        <p:spPr>
          <a:xfrm flipH="1">
            <a:off x="5388550" y="5270148"/>
            <a:ext cx="176213" cy="24926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6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169004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7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598617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8" name="TextBox 467"/>
          <p:cNvSpPr txBox="1"/>
          <p:nvPr/>
        </p:nvSpPr>
        <p:spPr>
          <a:xfrm>
            <a:off x="4925512" y="480417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9" name="Straight Arrow Connector 468"/>
          <p:cNvCxnSpPr/>
          <p:nvPr/>
        </p:nvCxnSpPr>
        <p:spPr>
          <a:xfrm>
            <a:off x="5201172" y="5173511"/>
            <a:ext cx="38173" cy="414432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Arrow Connector 469"/>
          <p:cNvCxnSpPr/>
          <p:nvPr/>
        </p:nvCxnSpPr>
        <p:spPr>
          <a:xfrm>
            <a:off x="7475890" y="3556594"/>
            <a:ext cx="128161" cy="1875755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extBox 470"/>
          <p:cNvSpPr txBox="1"/>
          <p:nvPr/>
        </p:nvSpPr>
        <p:spPr>
          <a:xfrm>
            <a:off x="6839026" y="3187262"/>
            <a:ext cx="1039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TextBox 471"/>
          <p:cNvSpPr txBox="1"/>
          <p:nvPr/>
        </p:nvSpPr>
        <p:spPr>
          <a:xfrm>
            <a:off x="6829477" y="4804179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</p:txBody>
      </p:sp>
      <p:cxnSp>
        <p:nvCxnSpPr>
          <p:cNvPr id="473" name="Straight Arrow Connector 472"/>
          <p:cNvCxnSpPr/>
          <p:nvPr/>
        </p:nvCxnSpPr>
        <p:spPr>
          <a:xfrm>
            <a:off x="7111686" y="5157994"/>
            <a:ext cx="28301" cy="572249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4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022" y="1639015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5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826200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84" name="Straight Arrow Connector 483"/>
          <p:cNvCxnSpPr/>
          <p:nvPr/>
        </p:nvCxnSpPr>
        <p:spPr>
          <a:xfrm>
            <a:off x="5814855" y="4269333"/>
            <a:ext cx="265623" cy="150798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6" name="TextBox 485"/>
          <p:cNvSpPr txBox="1"/>
          <p:nvPr/>
        </p:nvSpPr>
        <p:spPr>
          <a:xfrm>
            <a:off x="5356638" y="3846614"/>
            <a:ext cx="139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-H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4486280" y="5095412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0" name="Straight Arrow Connector 489"/>
          <p:cNvCxnSpPr/>
          <p:nvPr/>
        </p:nvCxnSpPr>
        <p:spPr>
          <a:xfrm flipH="1">
            <a:off x="4804363" y="5444118"/>
            <a:ext cx="36782" cy="41075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TextBox 491"/>
          <p:cNvSpPr txBox="1"/>
          <p:nvPr/>
        </p:nvSpPr>
        <p:spPr>
          <a:xfrm>
            <a:off x="3762096" y="4800372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3" name="Straight Arrow Connector 492"/>
          <p:cNvCxnSpPr/>
          <p:nvPr/>
        </p:nvCxnSpPr>
        <p:spPr>
          <a:xfrm flipH="1">
            <a:off x="4080179" y="5149078"/>
            <a:ext cx="36782" cy="41075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4" name="TextBox 493"/>
          <p:cNvSpPr txBox="1"/>
          <p:nvPr/>
        </p:nvSpPr>
        <p:spPr>
          <a:xfrm>
            <a:off x="4213133" y="5017852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5" name="Straight Arrow Connector 494"/>
          <p:cNvCxnSpPr/>
          <p:nvPr/>
        </p:nvCxnSpPr>
        <p:spPr>
          <a:xfrm flipH="1">
            <a:off x="4531216" y="5366558"/>
            <a:ext cx="36782" cy="41075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6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009507" y="13922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7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230813" y="13966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8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450415" y="1396652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0" name="TextBox 499"/>
          <p:cNvSpPr txBox="1"/>
          <p:nvPr/>
        </p:nvSpPr>
        <p:spPr>
          <a:xfrm>
            <a:off x="7980003" y="950913"/>
            <a:ext cx="32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TextBox 500"/>
          <p:cNvSpPr txBox="1"/>
          <p:nvPr/>
        </p:nvSpPr>
        <p:spPr>
          <a:xfrm>
            <a:off x="5391558" y="5205704"/>
            <a:ext cx="70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2" name="Straight Arrow Connector 501"/>
          <p:cNvCxnSpPr>
            <a:stCxn id="501" idx="2"/>
          </p:cNvCxnSpPr>
          <p:nvPr/>
        </p:nvCxnSpPr>
        <p:spPr>
          <a:xfrm flipH="1">
            <a:off x="5473914" y="5575036"/>
            <a:ext cx="272509" cy="23334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4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823100" y="1212419"/>
            <a:ext cx="1762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" name="Rectangle 70"/>
          <p:cNvSpPr txBox="1">
            <a:spLocks noChangeArrowheads="1"/>
          </p:cNvSpPr>
          <p:nvPr/>
        </p:nvSpPr>
        <p:spPr>
          <a:xfrm>
            <a:off x="35496" y="44624"/>
            <a:ext cx="8748713" cy="638175"/>
          </a:xfrm>
          <a:prstGeom prst="rect">
            <a:avLst/>
          </a:prstGeom>
        </p:spPr>
        <p:txBody>
          <a:bodyPr vert="horz" lIns="45720" tIns="45716" rIns="45720" bIns="45716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>
                <a:latin typeface="Calibri" pitchFamily="34" charset="0"/>
              </a:rPr>
              <a:t>Supplemental Figure </a:t>
            </a:r>
            <a:r>
              <a:rPr lang="en-US" sz="2400" b="1" dirty="0" smtClean="0">
                <a:latin typeface="Calibri" pitchFamily="34" charset="0"/>
              </a:rPr>
              <a:t>1C: </a:t>
            </a:r>
            <a:r>
              <a:rPr lang="en-US" sz="2400" b="1" dirty="0">
                <a:latin typeface="Calibri" pitchFamily="34" charset="0"/>
              </a:rPr>
              <a:t>ECD MS/MS of </a:t>
            </a:r>
            <a:r>
              <a:rPr lang="en-US" sz="2400" b="1" dirty="0" smtClean="0">
                <a:latin typeface="Calibri" pitchFamily="34" charset="0"/>
              </a:rPr>
              <a:t>L6pS12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48289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179</Words>
  <Application>Microsoft Office PowerPoint</Application>
  <PresentationFormat>On-screen Show (4:3)</PresentationFormat>
  <Paragraphs>86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Supplemental Figure 1A: ECD MS/MS of L6(unmodified)</vt:lpstr>
      <vt:lpstr>PowerPoint Presentation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Creese</dc:creator>
  <cp:lastModifiedBy>Helen Cooper</cp:lastModifiedBy>
  <cp:revision>15</cp:revision>
  <dcterms:created xsi:type="dcterms:W3CDTF">2015-01-20T09:11:45Z</dcterms:created>
  <dcterms:modified xsi:type="dcterms:W3CDTF">2015-01-26T09:52:03Z</dcterms:modified>
</cp:coreProperties>
</file>