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84" d="100"/>
          <a:sy n="84" d="100"/>
        </p:scale>
        <p:origin x="-72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69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19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642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82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063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2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342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99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84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24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5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5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68267" cy="1147586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+mn-lt"/>
              </a:rPr>
              <a:t>Supp. Figure 2: </a:t>
            </a:r>
            <a:r>
              <a:rPr lang="en-US" sz="2400" dirty="0" err="1" smtClean="0">
                <a:latin typeface="+mn-lt"/>
              </a:rPr>
              <a:t>APLpSFRGSLPKSYVK</a:t>
            </a:r>
            <a:endParaRPr lang="en-US" sz="2400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100" y="1123242"/>
            <a:ext cx="8229600" cy="5486400"/>
          </a:xfrm>
        </p:spPr>
      </p:pic>
      <p:sp>
        <p:nvSpPr>
          <p:cNvPr id="3" name="Rectangle 2"/>
          <p:cNvSpPr/>
          <p:nvPr/>
        </p:nvSpPr>
        <p:spPr>
          <a:xfrm>
            <a:off x="10099464" y="478556"/>
            <a:ext cx="1633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R6pS4 (351 Å</a:t>
            </a:r>
            <a:r>
              <a:rPr lang="en-GB" baseline="30000" dirty="0"/>
              <a:t>2</a:t>
            </a:r>
            <a:r>
              <a:rPr lang="en-GB" dirty="0"/>
              <a:t>) </a:t>
            </a:r>
          </a:p>
        </p:txBody>
      </p:sp>
      <p:sp>
        <p:nvSpPr>
          <p:cNvPr id="5" name="Rectangle 4"/>
          <p:cNvSpPr/>
          <p:nvPr/>
        </p:nvSpPr>
        <p:spPr>
          <a:xfrm>
            <a:off x="9772323" y="2442823"/>
            <a:ext cx="2288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(R6+,K11+,K15+,POx-)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039222" y="5023935"/>
            <a:ext cx="17542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(R6+,K15+,POx0)</a:t>
            </a:r>
          </a:p>
        </p:txBody>
      </p:sp>
    </p:spTree>
    <p:extLst>
      <p:ext uri="{BB962C8B-B14F-4D97-AF65-F5344CB8AC3E}">
        <p14:creationId xmlns:p14="http://schemas.microsoft.com/office/powerpoint/2010/main" val="456189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1529</TotalTime>
  <Words>27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Supp. Figure 2: APLpSFRGSLPKSYVK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Phosphopeptide Figures</dc:title>
  <dc:creator>Do Yong Kim</dc:creator>
  <cp:lastModifiedBy>mgeneroso</cp:lastModifiedBy>
  <cp:revision>18</cp:revision>
  <dcterms:created xsi:type="dcterms:W3CDTF">2014-10-19T22:30:27Z</dcterms:created>
  <dcterms:modified xsi:type="dcterms:W3CDTF">2015-02-17T06:33:39Z</dcterms:modified>
</cp:coreProperties>
</file>