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>
        <p:scale>
          <a:sx n="84" d="100"/>
          <a:sy n="84" d="100"/>
        </p:scale>
        <p:origin x="-72" y="-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469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419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642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82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063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62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342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99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843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243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56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55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623" y="222208"/>
            <a:ext cx="7323666" cy="99699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+mn-lt"/>
              </a:rPr>
              <a:t>Supp. Figure 3: </a:t>
            </a:r>
            <a:r>
              <a:rPr lang="en-US" sz="2400" dirty="0" err="1" smtClean="0">
                <a:latin typeface="+mn-lt"/>
              </a:rPr>
              <a:t>APLSFRGSLPKpSYVK</a:t>
            </a:r>
            <a:endParaRPr lang="en-US" sz="2400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974" y="1155303"/>
            <a:ext cx="8058912" cy="551078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193866" y="395490"/>
            <a:ext cx="191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R6pS12 (</a:t>
            </a:r>
            <a:r>
              <a:rPr lang="en-GB" dirty="0"/>
              <a:t>340 Å</a:t>
            </a:r>
            <a:r>
              <a:rPr lang="en-GB" baseline="30000" dirty="0"/>
              <a:t>2</a:t>
            </a:r>
            <a:r>
              <a:rPr lang="en-GB" dirty="0"/>
              <a:t> 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9708462" y="2296068"/>
            <a:ext cx="2235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(R6+,K11+,K15+,POx-)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9937886" y="5208601"/>
            <a:ext cx="18071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(R6+,K15+,POx0) </a:t>
            </a:r>
          </a:p>
        </p:txBody>
      </p:sp>
    </p:spTree>
    <p:extLst>
      <p:ext uri="{BB962C8B-B14F-4D97-AF65-F5344CB8AC3E}">
        <p14:creationId xmlns:p14="http://schemas.microsoft.com/office/powerpoint/2010/main" val="4027298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1529</TotalTime>
  <Words>27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Supp. Figure 3: APLSFRGSLPKpSYVK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Phosphopeptide Figures</dc:title>
  <dc:creator>Do Yong Kim</dc:creator>
  <cp:lastModifiedBy>mgeneroso</cp:lastModifiedBy>
  <cp:revision>19</cp:revision>
  <dcterms:created xsi:type="dcterms:W3CDTF">2014-10-19T22:30:27Z</dcterms:created>
  <dcterms:modified xsi:type="dcterms:W3CDTF">2015-02-17T06:33:50Z</dcterms:modified>
</cp:coreProperties>
</file>