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84" d="100"/>
          <a:sy n="84" d="100"/>
        </p:scale>
        <p:origin x="-72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69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19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64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2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063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2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4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99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4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24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5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5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88" y="82904"/>
            <a:ext cx="7696201" cy="966964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+mn-lt"/>
              </a:rPr>
              <a:t>Supp. Figure 4: </a:t>
            </a:r>
            <a:r>
              <a:rPr lang="en-US" sz="2400" dirty="0" err="1">
                <a:latin typeface="+mn-lt"/>
              </a:rPr>
              <a:t>APLSFRGSLPKpSYVK</a:t>
            </a:r>
            <a:endParaRPr lang="en-US" sz="2400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481" y="1044219"/>
            <a:ext cx="8123038" cy="5486400"/>
          </a:xfrm>
        </p:spPr>
      </p:pic>
      <p:sp>
        <p:nvSpPr>
          <p:cNvPr id="5" name="Rectangle 4"/>
          <p:cNvSpPr/>
          <p:nvPr/>
        </p:nvSpPr>
        <p:spPr>
          <a:xfrm>
            <a:off x="10092266" y="210824"/>
            <a:ext cx="191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R6pS12 (352 </a:t>
            </a:r>
            <a:r>
              <a:rPr lang="en-GB" dirty="0"/>
              <a:t>Å</a:t>
            </a:r>
            <a:r>
              <a:rPr lang="en-GB" baseline="30000" dirty="0"/>
              <a:t>2</a:t>
            </a:r>
            <a:r>
              <a:rPr lang="en-GB" dirty="0"/>
              <a:t> 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9723315" y="2104156"/>
            <a:ext cx="2288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(R6+,K11+,K15+,POx-)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159999" y="4917281"/>
            <a:ext cx="1783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(R6+,K15+,POx0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374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27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Supp. Figure 4: APLSFRGSLPKpSYVK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Phosphopeptide Figures</dc:title>
  <dc:creator>Do Yong Kim</dc:creator>
  <cp:lastModifiedBy>mgeneroso</cp:lastModifiedBy>
  <cp:revision>20</cp:revision>
  <dcterms:created xsi:type="dcterms:W3CDTF">2014-10-19T22:30:27Z</dcterms:created>
  <dcterms:modified xsi:type="dcterms:W3CDTF">2015-02-17T06:34:01Z</dcterms:modified>
</cp:coreProperties>
</file>