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>
        <p:scale>
          <a:sx n="84" d="100"/>
          <a:sy n="84" d="100"/>
        </p:scale>
        <p:origin x="-72" y="-6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469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419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4642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827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063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27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342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2799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432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243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569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2D8CA-08B2-460D-B2EA-0D6E2063BE3F}" type="datetimeFigureOut">
              <a:rPr lang="en-US" smtClean="0"/>
              <a:t>2/17/2015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CC046-75B7-4AD6-ABD8-6C90F03B61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565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289" y="128058"/>
            <a:ext cx="7989711" cy="1057275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+mn-lt"/>
              </a:rPr>
              <a:t>Supp. Figure 5: </a:t>
            </a:r>
            <a:r>
              <a:rPr lang="en-US" sz="2400" dirty="0" err="1">
                <a:latin typeface="+mn-lt"/>
              </a:rPr>
              <a:t>APLSFRGSLPKpSYVK</a:t>
            </a:r>
            <a:endParaRPr lang="en-US" sz="2400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3272" y="1121211"/>
            <a:ext cx="8863584" cy="5590032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0092266" y="210824"/>
            <a:ext cx="191911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R6pS12 (364 </a:t>
            </a:r>
            <a:r>
              <a:rPr lang="en-GB" dirty="0"/>
              <a:t>Å</a:t>
            </a:r>
            <a:r>
              <a:rPr lang="en-GB" baseline="30000" dirty="0"/>
              <a:t>2</a:t>
            </a:r>
            <a:r>
              <a:rPr lang="en-GB" dirty="0"/>
              <a:t> 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9723315" y="2104156"/>
            <a:ext cx="22880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(R6+,K11+,K15+,POx-)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159999" y="4917281"/>
            <a:ext cx="1783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(R6+,K15+,POx0</a:t>
            </a:r>
            <a:r>
              <a:rPr lang="en-GB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68197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1530</TotalTime>
  <Words>27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Supp. Figure 5: APLSFRGSLPKpSYVK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Phosphopeptide Figures</dc:title>
  <dc:creator>Do Yong Kim</dc:creator>
  <cp:lastModifiedBy>mgeneroso</cp:lastModifiedBy>
  <cp:revision>21</cp:revision>
  <dcterms:created xsi:type="dcterms:W3CDTF">2014-10-19T22:30:27Z</dcterms:created>
  <dcterms:modified xsi:type="dcterms:W3CDTF">2015-02-17T06:34:34Z</dcterms:modified>
</cp:coreProperties>
</file>