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8225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3298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51933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59651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14623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69764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06203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9241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2331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572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7206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51326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7189D-0E05-4A18-993A-3E78EE84C161}" type="datetimeFigureOut">
              <a:rPr lang="da-DK" smtClean="0"/>
              <a:t>29-01-2015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61090-46AF-45D4-B68E-DB995073B10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1056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754" y="416034"/>
            <a:ext cx="5082980" cy="60431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71234" y="785004"/>
            <a:ext cx="27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1</a:t>
            </a:r>
            <a:endParaRPr lang="da-DK" dirty="0"/>
          </a:p>
        </p:txBody>
      </p:sp>
      <p:sp>
        <p:nvSpPr>
          <p:cNvPr id="9" name="TextBox 8"/>
          <p:cNvSpPr txBox="1"/>
          <p:nvPr/>
        </p:nvSpPr>
        <p:spPr>
          <a:xfrm>
            <a:off x="4074546" y="1702742"/>
            <a:ext cx="27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40992" y="2640367"/>
            <a:ext cx="27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36524" y="3523602"/>
            <a:ext cx="27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57291" y="2919712"/>
            <a:ext cx="27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72474" y="4999189"/>
            <a:ext cx="424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11</a:t>
            </a:r>
            <a:endParaRPr lang="da-DK" dirty="0"/>
          </a:p>
        </p:txBody>
      </p:sp>
      <p:sp>
        <p:nvSpPr>
          <p:cNvPr id="14" name="TextBox 13"/>
          <p:cNvSpPr txBox="1"/>
          <p:nvPr/>
        </p:nvSpPr>
        <p:spPr>
          <a:xfrm>
            <a:off x="4720525" y="5496515"/>
            <a:ext cx="43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12</a:t>
            </a:r>
            <a:endParaRPr lang="da-DK" dirty="0"/>
          </a:p>
        </p:txBody>
      </p:sp>
      <p:sp>
        <p:nvSpPr>
          <p:cNvPr id="15" name="TextBox 14"/>
          <p:cNvSpPr txBox="1"/>
          <p:nvPr/>
        </p:nvSpPr>
        <p:spPr>
          <a:xfrm>
            <a:off x="4027089" y="4127492"/>
            <a:ext cx="27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65111" y="4638358"/>
            <a:ext cx="27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24769" y="4502228"/>
            <a:ext cx="27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84426" y="4127492"/>
            <a:ext cx="27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70599" y="4657623"/>
            <a:ext cx="465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10</a:t>
            </a:r>
            <a:endParaRPr lang="da-DK" dirty="0"/>
          </a:p>
        </p:txBody>
      </p:sp>
      <p:sp>
        <p:nvSpPr>
          <p:cNvPr id="21" name="TextBox 20"/>
          <p:cNvSpPr txBox="1"/>
          <p:nvPr/>
        </p:nvSpPr>
        <p:spPr>
          <a:xfrm>
            <a:off x="5301719" y="5526889"/>
            <a:ext cx="43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13</a:t>
            </a:r>
            <a:endParaRPr lang="da-DK" dirty="0"/>
          </a:p>
        </p:txBody>
      </p:sp>
      <p:sp>
        <p:nvSpPr>
          <p:cNvPr id="23" name="TextBox 22"/>
          <p:cNvSpPr txBox="1"/>
          <p:nvPr/>
        </p:nvSpPr>
        <p:spPr>
          <a:xfrm>
            <a:off x="5847279" y="5062339"/>
            <a:ext cx="43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14</a:t>
            </a:r>
            <a:endParaRPr lang="da-DK" dirty="0"/>
          </a:p>
        </p:txBody>
      </p:sp>
      <p:sp>
        <p:nvSpPr>
          <p:cNvPr id="25" name="TextBox 24"/>
          <p:cNvSpPr txBox="1"/>
          <p:nvPr/>
        </p:nvSpPr>
        <p:spPr>
          <a:xfrm>
            <a:off x="6121017" y="5248494"/>
            <a:ext cx="43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15</a:t>
            </a:r>
            <a:endParaRPr lang="da-DK" dirty="0"/>
          </a:p>
        </p:txBody>
      </p:sp>
      <p:sp>
        <p:nvSpPr>
          <p:cNvPr id="2" name="TextBox 1"/>
          <p:cNvSpPr txBox="1"/>
          <p:nvPr/>
        </p:nvSpPr>
        <p:spPr>
          <a:xfrm>
            <a:off x="7628203" y="416034"/>
            <a:ext cx="39053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/>
              <a:t>Supplemental </a:t>
            </a:r>
            <a:r>
              <a:rPr lang="da-DK" b="1" dirty="0" err="1" smtClean="0"/>
              <a:t>Figure</a:t>
            </a:r>
            <a:r>
              <a:rPr lang="da-DK" b="1" dirty="0" smtClean="0"/>
              <a:t>. </a:t>
            </a:r>
            <a:r>
              <a:rPr lang="da-DK" dirty="0" err="1" smtClean="0"/>
              <a:t>Map</a:t>
            </a:r>
            <a:r>
              <a:rPr lang="da-DK" dirty="0" smtClean="0"/>
              <a:t> of Denmark (</a:t>
            </a:r>
            <a:r>
              <a:rPr lang="da-DK" dirty="0" err="1" smtClean="0"/>
              <a:t>excluding</a:t>
            </a:r>
            <a:r>
              <a:rPr lang="da-DK" dirty="0" smtClean="0"/>
              <a:t> the </a:t>
            </a:r>
            <a:r>
              <a:rPr lang="da-DK" dirty="0" err="1" smtClean="0"/>
              <a:t>island</a:t>
            </a:r>
            <a:r>
              <a:rPr lang="da-DK" dirty="0" smtClean="0"/>
              <a:t> of Bornholm) </a:t>
            </a:r>
            <a:r>
              <a:rPr lang="da-DK" dirty="0" err="1" smtClean="0"/>
              <a:t>displaying</a:t>
            </a:r>
            <a:r>
              <a:rPr lang="da-DK" dirty="0" smtClean="0"/>
              <a:t> </a:t>
            </a:r>
            <a:r>
              <a:rPr lang="da-DK" dirty="0" err="1" smtClean="0"/>
              <a:t>areas</a:t>
            </a:r>
            <a:r>
              <a:rPr lang="da-DK" dirty="0" smtClean="0"/>
              <a:t> of tick sampling by </a:t>
            </a:r>
            <a:r>
              <a:rPr lang="da-DK" dirty="0" err="1" smtClean="0"/>
              <a:t>municipality</a:t>
            </a:r>
            <a:r>
              <a:rPr lang="da-DK" dirty="0" smtClean="0"/>
              <a:t> </a:t>
            </a:r>
            <a:r>
              <a:rPr lang="da-DK" dirty="0" err="1" smtClean="0"/>
              <a:t>indicated</a:t>
            </a:r>
            <a:r>
              <a:rPr lang="da-DK" dirty="0" smtClean="0"/>
              <a:t> by the </a:t>
            </a:r>
            <a:r>
              <a:rPr lang="da-DK" dirty="0" err="1" smtClean="0"/>
              <a:t>numbers</a:t>
            </a:r>
            <a:r>
              <a:rPr lang="da-DK" dirty="0" smtClean="0"/>
              <a:t> 1—15. </a:t>
            </a:r>
          </a:p>
          <a:p>
            <a:r>
              <a:rPr lang="da-DK" dirty="0" smtClean="0"/>
              <a:t>For </a:t>
            </a:r>
            <a:r>
              <a:rPr lang="da-DK" dirty="0" err="1" smtClean="0"/>
              <a:t>cross</a:t>
            </a:r>
            <a:r>
              <a:rPr lang="da-DK" dirty="0" smtClean="0"/>
              <a:t>-reference, </a:t>
            </a:r>
            <a:r>
              <a:rPr lang="da-DK" dirty="0" err="1" smtClean="0"/>
              <a:t>please</a:t>
            </a:r>
            <a:r>
              <a:rPr lang="da-DK" dirty="0" smtClean="0"/>
              <a:t> </a:t>
            </a:r>
            <a:r>
              <a:rPr lang="da-DK" dirty="0" err="1" smtClean="0"/>
              <a:t>see</a:t>
            </a:r>
            <a:r>
              <a:rPr lang="da-DK" dirty="0" smtClean="0"/>
              <a:t> the </a:t>
            </a:r>
            <a:r>
              <a:rPr lang="da-DK" dirty="0" err="1" smtClean="0"/>
              <a:t>Supplementary</a:t>
            </a:r>
            <a:r>
              <a:rPr lang="da-DK" dirty="0" smtClean="0"/>
              <a:t> </a:t>
            </a:r>
            <a:r>
              <a:rPr lang="da-DK" dirty="0" err="1" smtClean="0"/>
              <a:t>Table</a:t>
            </a:r>
            <a:r>
              <a:rPr lang="da-DK" dirty="0" smtClean="0"/>
              <a:t>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04070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50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Statens Serum Institut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Rune Stensvold</dc:creator>
  <cp:lastModifiedBy>CRIMSON</cp:lastModifiedBy>
  <cp:revision>8</cp:revision>
  <cp:lastPrinted>2015-01-28T13:20:55Z</cp:lastPrinted>
  <dcterms:created xsi:type="dcterms:W3CDTF">2015-01-28T11:32:19Z</dcterms:created>
  <dcterms:modified xsi:type="dcterms:W3CDTF">2015-01-29T10:59:23Z</dcterms:modified>
</cp:coreProperties>
</file>