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24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8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42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9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4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4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6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0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6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5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2A72C-5BA0-4C5D-A4EB-6FA0841465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D5B02-43B5-40EB-97CD-8BE1FB5D5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1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527" y="214854"/>
            <a:ext cx="3276093" cy="444713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Figure.1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477472"/>
              </p:ext>
            </p:extLst>
          </p:nvPr>
        </p:nvGraphicFramePr>
        <p:xfrm>
          <a:off x="1166025" y="1390463"/>
          <a:ext cx="6908487" cy="796188"/>
        </p:xfrm>
        <a:graphic>
          <a:graphicData uri="http://schemas.openxmlformats.org/drawingml/2006/table">
            <a:tbl>
              <a:tblPr firstRow="1" firstCol="1" bandRow="1"/>
              <a:tblGrid>
                <a:gridCol w="701024"/>
                <a:gridCol w="701024"/>
                <a:gridCol w="701024"/>
                <a:gridCol w="701024"/>
                <a:gridCol w="701024"/>
                <a:gridCol w="701024"/>
                <a:gridCol w="701024"/>
                <a:gridCol w="701024"/>
                <a:gridCol w="1300295"/>
              </a:tblGrid>
              <a:tr h="52655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AngII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+ Vehicle</a:t>
                      </a:r>
                      <a:r>
                        <a:rPr lang="en-US" sz="1500" b="1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AngII</a:t>
                      </a: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+ Losartan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Phospho-p38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minutes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1" t="65028" r="8585" b="16591"/>
          <a:stretch/>
        </p:blipFill>
        <p:spPr bwMode="auto">
          <a:xfrm>
            <a:off x="1146004" y="2292152"/>
            <a:ext cx="5630759" cy="79130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196786"/>
              </p:ext>
            </p:extLst>
          </p:nvPr>
        </p:nvGraphicFramePr>
        <p:xfrm>
          <a:off x="1220957" y="3394812"/>
          <a:ext cx="6906009" cy="667931"/>
        </p:xfrm>
        <a:graphic>
          <a:graphicData uri="http://schemas.openxmlformats.org/drawingml/2006/table">
            <a:tbl>
              <a:tblPr firstRow="1" firstCol="1" bandRow="1"/>
              <a:tblGrid>
                <a:gridCol w="704297"/>
                <a:gridCol w="704297"/>
                <a:gridCol w="704297"/>
                <a:gridCol w="704297"/>
                <a:gridCol w="704297"/>
                <a:gridCol w="704297"/>
                <a:gridCol w="704297"/>
                <a:gridCol w="704297"/>
                <a:gridCol w="1271633"/>
              </a:tblGrid>
              <a:tr h="37065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AngII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+ Vehicle</a:t>
                      </a:r>
                      <a:r>
                        <a:rPr lang="en-US" sz="1500" b="1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endParaRPr lang="en-US" sz="1500" dirty="0" smtClean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AngII</a:t>
                      </a: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+ Losartan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total-p38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u="non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minutes</a:t>
                      </a:r>
                      <a:endParaRPr lang="en-US" sz="1500" u="none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22078" marR="1220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" name="Picture 18" descr="C:\Users\Shan\Documents\BCM\Losartan paper\Western\AngII_LOS in RAW cells\western03-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" t="57748" r="17477" b="12117"/>
          <a:stretch/>
        </p:blipFill>
        <p:spPr bwMode="auto">
          <a:xfrm>
            <a:off x="1220958" y="4058312"/>
            <a:ext cx="5630418" cy="66722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1194" y="104901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194" y="308346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69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926266"/>
              </p:ext>
            </p:extLst>
          </p:nvPr>
        </p:nvGraphicFramePr>
        <p:xfrm>
          <a:off x="984466" y="1415428"/>
          <a:ext cx="6906005" cy="1058508"/>
        </p:xfrm>
        <a:graphic>
          <a:graphicData uri="http://schemas.openxmlformats.org/drawingml/2006/table">
            <a:tbl>
              <a:tblPr firstRow="1" firstCol="1" bandRow="1"/>
              <a:tblGrid>
                <a:gridCol w="710574"/>
                <a:gridCol w="710574"/>
                <a:gridCol w="710574"/>
                <a:gridCol w="710574"/>
                <a:gridCol w="710574"/>
                <a:gridCol w="710574"/>
                <a:gridCol w="710574"/>
                <a:gridCol w="710574"/>
                <a:gridCol w="1221413"/>
              </a:tblGrid>
              <a:tr h="572215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RANKL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+ Vehicle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RANKL+ Losartan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Phospho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-JNK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minutes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 descr="C:\Users\Shan\Documents\BCM\Losartan paper\Western\JNK\001043.t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t="58555" r="16433" b="23320"/>
          <a:stretch/>
        </p:blipFill>
        <p:spPr bwMode="auto">
          <a:xfrm>
            <a:off x="997525" y="2492712"/>
            <a:ext cx="5657850" cy="675323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73236"/>
              </p:ext>
            </p:extLst>
          </p:nvPr>
        </p:nvGraphicFramePr>
        <p:xfrm>
          <a:off x="1072476" y="3648669"/>
          <a:ext cx="6906009" cy="1058508"/>
        </p:xfrm>
        <a:graphic>
          <a:graphicData uri="http://schemas.openxmlformats.org/drawingml/2006/table">
            <a:tbl>
              <a:tblPr firstRow="1" firstCol="1" bandRow="1"/>
              <a:tblGrid>
                <a:gridCol w="710261"/>
                <a:gridCol w="710261"/>
                <a:gridCol w="710261"/>
                <a:gridCol w="710261"/>
                <a:gridCol w="710261"/>
                <a:gridCol w="710261"/>
                <a:gridCol w="710261"/>
                <a:gridCol w="710261"/>
                <a:gridCol w="1223921"/>
              </a:tblGrid>
              <a:tr h="44790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RANKL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+ Vehicle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RANKL+ Losartan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total-JNK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minutes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11" descr="C:\Users\Shan\Documents\BCM\Losartan paper\Western\JNK\001046.t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" t="31748" r="17941" b="41639"/>
          <a:stretch/>
        </p:blipFill>
        <p:spPr bwMode="auto">
          <a:xfrm rot="10800000">
            <a:off x="1072477" y="4732713"/>
            <a:ext cx="5657850" cy="7035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351527" y="214854"/>
            <a:ext cx="3470965" cy="474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Figure.1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194" y="1049012"/>
            <a:ext cx="61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398" y="3248255"/>
            <a:ext cx="61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2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76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 chen</dc:creator>
  <cp:lastModifiedBy>Yangjin Bae</cp:lastModifiedBy>
  <cp:revision>9</cp:revision>
  <dcterms:created xsi:type="dcterms:W3CDTF">2015-02-19T18:26:46Z</dcterms:created>
  <dcterms:modified xsi:type="dcterms:W3CDTF">2015-02-20T03:04:54Z</dcterms:modified>
</cp:coreProperties>
</file>