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13716000" cy="18288000"/>
  <p:notesSz cx="6858000" cy="9144000"/>
  <p:defaultTextStyle>
    <a:defPPr>
      <a:defRPr lang="en-US"/>
    </a:defPPr>
    <a:lvl1pPr marL="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9144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0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96" autoAdjust="0"/>
    <p:restoredTop sz="89575" autoAdjust="0"/>
  </p:normalViewPr>
  <p:slideViewPr>
    <p:cSldViewPr snapToGrid="0" snapToObjects="1">
      <p:cViewPr varScale="1">
        <p:scale>
          <a:sx n="38" d="100"/>
          <a:sy n="38" d="100"/>
        </p:scale>
        <p:origin x="3324" y="96"/>
      </p:cViewPr>
      <p:guideLst>
        <p:guide orient="horz" pos="5760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A5F709-DD06-594F-9C03-BB4BABAAA95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F5480-948B-324A-96F3-9842FFC7F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792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 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F5480-948B-324A-96F3-9842FFC7F0C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7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5681135"/>
            <a:ext cx="11658600" cy="39200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0363200"/>
            <a:ext cx="9601200" cy="4673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90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20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916150" y="1951569"/>
            <a:ext cx="4629150" cy="4161366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1951569"/>
            <a:ext cx="13658850" cy="41613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1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4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11751735"/>
            <a:ext cx="11658600" cy="363220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7751236"/>
            <a:ext cx="11658600" cy="4000499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50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11379201"/>
            <a:ext cx="9144000" cy="32186035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01300" y="11379201"/>
            <a:ext cx="9144000" cy="32186035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46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32368"/>
            <a:ext cx="12344400" cy="3048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093635"/>
            <a:ext cx="6060282" cy="1706032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5799667"/>
            <a:ext cx="6060282" cy="10536768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8" y="4093635"/>
            <a:ext cx="6062663" cy="1706032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8" y="5799667"/>
            <a:ext cx="6062663" cy="10536768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48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414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9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728133"/>
            <a:ext cx="4512470" cy="30988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5" y="728135"/>
            <a:ext cx="7667625" cy="15608301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3826935"/>
            <a:ext cx="4512470" cy="12509501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039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12801600"/>
            <a:ext cx="8229600" cy="1511301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1634067"/>
            <a:ext cx="8229600" cy="1097280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14312901"/>
            <a:ext cx="8229600" cy="2146299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10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732368"/>
            <a:ext cx="12344400" cy="3048000"/>
          </a:xfrm>
          <a:prstGeom prst="rect">
            <a:avLst/>
          </a:prstGeom>
        </p:spPr>
        <p:txBody>
          <a:bodyPr vert="horz" lIns="182880" tIns="91440" rIns="182880" bIns="9144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267201"/>
            <a:ext cx="12344400" cy="12069235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16950268"/>
            <a:ext cx="3200400" cy="973667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2E164-1645-3D4D-8DE3-EED5ED9AB875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6300" y="16950268"/>
            <a:ext cx="4343400" cy="973667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16950268"/>
            <a:ext cx="3200400" cy="973667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2FF3D-2A6B-4341-8840-32BB3C17F8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49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914400" rtl="0" eaLnBrk="1" latinLnBrk="0" hangingPunct="1">
        <a:spcBef>
          <a:spcPct val="20000"/>
        </a:spcBef>
        <a:buFont typeface="Arial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900" indent="-571500" algn="l" defTabSz="914400" rtl="0" eaLnBrk="1" latinLnBrk="0" hangingPunct="1">
        <a:spcBef>
          <a:spcPct val="20000"/>
        </a:spcBef>
        <a:buFont typeface="Arial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914400" rtl="0" eaLnBrk="1" latinLnBrk="0" hangingPunct="1">
        <a:spcBef>
          <a:spcPct val="20000"/>
        </a:spcBef>
        <a:buFont typeface="Arial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914400" rtl="0" eaLnBrk="1" latinLnBrk="0" hangingPunct="1">
        <a:spcBef>
          <a:spcPct val="20000"/>
        </a:spcBef>
        <a:buFont typeface="Arial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914400" rtl="0" eaLnBrk="1" latinLnBrk="0" hangingPunct="1">
        <a:spcBef>
          <a:spcPct val="20000"/>
        </a:spcBef>
        <a:buFont typeface="Arial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9144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9144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9144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914400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9144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.tiff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7.emf"/><Relationship Id="rId5" Type="http://schemas.openxmlformats.org/officeDocument/2006/relationships/image" Target="../media/image3.jpeg"/><Relationship Id="rId10" Type="http://schemas.openxmlformats.org/officeDocument/2006/relationships/image" Target="../media/image6.emf"/><Relationship Id="rId4" Type="http://schemas.openxmlformats.org/officeDocument/2006/relationships/image" Target="../media/image2.tiff"/><Relationship Id="rId9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CQ00009.T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640" y="188020"/>
            <a:ext cx="3101202" cy="310074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 descr="ACQ00027.T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8939" y="188020"/>
            <a:ext cx="3084787" cy="308433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 descr="ACQ00021.TIF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5708" y="188020"/>
            <a:ext cx="3087398" cy="30869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ACQ00021.TIF"/>
          <p:cNvPicPr>
            <a:picLocks noChangeAspect="1"/>
          </p:cNvPicPr>
          <p:nvPr/>
        </p:nvPicPr>
        <p:blipFill rotWithShape="1">
          <a:blip r:embed="rId7">
            <a:alphaModFix amt="58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27418" y="1215066"/>
            <a:ext cx="1054107" cy="1006734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38884" y="2572153"/>
            <a:ext cx="13244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Arial"/>
                <a:cs typeface="Arial"/>
              </a:rPr>
              <a:t>NHDF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5711" y="2548615"/>
            <a:ext cx="10965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Arial"/>
                <a:cs typeface="Arial"/>
              </a:rPr>
              <a:t>MSC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1463" y="2569540"/>
            <a:ext cx="16892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  <a:latin typeface="Arial"/>
                <a:cs typeface="Arial"/>
              </a:rPr>
              <a:t>HDMEC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5030015" y="3742220"/>
            <a:ext cx="3683532" cy="4646400"/>
            <a:chOff x="1408542" y="5343915"/>
            <a:chExt cx="3683532" cy="4646400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9">
              <a:alphaModFix/>
            </a:blip>
            <a:stretch>
              <a:fillRect/>
            </a:stretch>
          </p:blipFill>
          <p:spPr>
            <a:xfrm>
              <a:off x="1408542" y="5343915"/>
              <a:ext cx="3683532" cy="4646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3647525" y="6606986"/>
              <a:ext cx="4042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400" dirty="0" smtClean="0">
                  <a:latin typeface="Arial"/>
                  <a:cs typeface="Arial"/>
                </a:rPr>
                <a:t>*</a:t>
              </a:r>
              <a:endParaRPr lang="en-US" sz="44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07252" y="6175143"/>
              <a:ext cx="4042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400" dirty="0" smtClean="0">
                  <a:latin typeface="Arial"/>
                  <a:cs typeface="Arial"/>
                </a:rPr>
                <a:t>*</a:t>
              </a:r>
              <a:endParaRPr lang="en-US" sz="4400" dirty="0">
                <a:latin typeface="Arial"/>
                <a:cs typeface="Arial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563726" y="3818421"/>
            <a:ext cx="3731225" cy="4570199"/>
            <a:chOff x="1936902" y="9753899"/>
            <a:chExt cx="3731225" cy="4570199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936902" y="9753899"/>
              <a:ext cx="3731225" cy="4570199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4240311" y="11291874"/>
              <a:ext cx="4042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400" dirty="0" smtClean="0">
                  <a:latin typeface="Arial"/>
                  <a:cs typeface="Arial"/>
                </a:rPr>
                <a:t>*</a:t>
              </a:r>
              <a:endParaRPr lang="en-US" sz="4400" dirty="0"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993893" y="11008753"/>
              <a:ext cx="4042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400" dirty="0" smtClean="0">
                  <a:latin typeface="Arial"/>
                  <a:cs typeface="Arial"/>
                </a:rPr>
                <a:t>*</a:t>
              </a:r>
              <a:endParaRPr lang="en-US" sz="4400" dirty="0">
                <a:latin typeface="Arial"/>
                <a:cs typeface="Arial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92395" y="64105"/>
            <a:ext cx="5565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/>
                <a:cs typeface="Arial"/>
              </a:rPr>
              <a:t>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275708" y="64105"/>
            <a:ext cx="526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/>
                <a:cs typeface="Arial"/>
              </a:rPr>
              <a:t>B</a:t>
            </a:r>
            <a:endParaRPr lang="en-US" sz="4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51685" y="59461"/>
            <a:ext cx="555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Arial"/>
                <a:cs typeface="Arial"/>
              </a:rPr>
              <a:t>C</a:t>
            </a:r>
            <a:endParaRPr lang="en-US" sz="4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1640" y="3700733"/>
            <a:ext cx="555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  <a:latin typeface="Arial"/>
                <a:cs typeface="Arial"/>
              </a:rPr>
              <a:t>D</a:t>
            </a:r>
            <a:endParaRPr lang="en-US" sz="4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29751" y="3700733"/>
            <a:ext cx="5268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  <a:latin typeface="Arial"/>
                <a:cs typeface="Arial"/>
              </a:rPr>
              <a:t>E</a:t>
            </a:r>
            <a:endParaRPr lang="en-US" sz="4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314724" y="3722905"/>
            <a:ext cx="4980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00"/>
                </a:solidFill>
                <a:latin typeface="Arial"/>
                <a:cs typeface="Arial"/>
              </a:rPr>
              <a:t>F</a:t>
            </a:r>
            <a:endParaRPr lang="en-US" sz="40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648958" y="3742220"/>
            <a:ext cx="3651487" cy="4686817"/>
            <a:chOff x="-3651487" y="4375178"/>
            <a:chExt cx="3651487" cy="4686817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-3651487" y="4375178"/>
              <a:ext cx="3651487" cy="4686817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-1435287" y="4677350"/>
              <a:ext cx="4042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400" dirty="0" smtClean="0">
                  <a:latin typeface="Arial"/>
                  <a:cs typeface="Arial"/>
                </a:rPr>
                <a:t>*</a:t>
              </a:r>
              <a:endParaRPr lang="en-US" sz="4400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676119" y="4960470"/>
              <a:ext cx="40425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4400" dirty="0" smtClean="0">
                  <a:latin typeface="Arial"/>
                  <a:cs typeface="Arial"/>
                </a:rPr>
                <a:t>*</a:t>
              </a:r>
              <a:endParaRPr lang="en-US" sz="4400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1181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18</Words>
  <Application>Microsoft Office PowerPoint</Application>
  <PresentationFormat>Custom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UT Austin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VM Paper Figures</dc:title>
  <dc:creator>Julie Rytlewski</dc:creator>
  <cp:lastModifiedBy>Suggs, Laura J</cp:lastModifiedBy>
  <cp:revision>25</cp:revision>
  <dcterms:created xsi:type="dcterms:W3CDTF">2013-11-30T18:15:44Z</dcterms:created>
  <dcterms:modified xsi:type="dcterms:W3CDTF">2014-09-09T17:07:20Z</dcterms:modified>
</cp:coreProperties>
</file>