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2628900" y="1737360"/>
          <a:ext cx="3886200" cy="3383280"/>
        </p:xfrm>
        <a:graphic>
          <a:graphicData uri="http://schemas.openxmlformats.org/drawingml/2006/table">
            <a:tbl>
              <a:tblPr/>
              <a:tblGrid>
                <a:gridCol w="2235200"/>
                <a:gridCol w="1651000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The type of applicator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Sorce arrangement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Ovoid applicator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1, 3, 5, 7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Tandem applicator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(cervical canal length=5cm)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1, 4, 7, 11, 15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Tandem applicator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(cervical canal length=6cm)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1,4,7,11,15,19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Tandem applicator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(cervical canal length=7cm)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1,4,7,11,15,19,23 </a:t>
                      </a:r>
                      <a:endParaRPr lang="ja-JP" sz="105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83768" y="5157192"/>
            <a:ext cx="432048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The number above was given every 2.5mm when number one was defined as a point 7mm from the tip of the applicator.</a:t>
            </a:r>
            <a:endParaRPr kumimoji="1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画面に合わせる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Kazuhiko Hayashi</cp:lastModifiedBy>
  <cp:revision>1</cp:revision>
  <dcterms:modified xsi:type="dcterms:W3CDTF">2014-09-11T09:39:24Z</dcterms:modified>
</cp:coreProperties>
</file>