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9" d="100"/>
          <a:sy n="119" d="100"/>
        </p:scale>
        <p:origin x="-141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cho4\Dropbox\Manuscript_on%20going_2014\Cho_COX2%20paper_2014\Results%20for%20COX2%20Papers_082614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'TNF MMP1'!$D$6:$D$10</c:f>
                <c:numCache>
                  <c:formatCode>General</c:formatCode>
                  <c:ptCount val="5"/>
                  <c:pt idx="0">
                    <c:v>0.2</c:v>
                  </c:pt>
                  <c:pt idx="1">
                    <c:v>0.121</c:v>
                  </c:pt>
                  <c:pt idx="2">
                    <c:v>0.34</c:v>
                  </c:pt>
                  <c:pt idx="3">
                    <c:v>0.41</c:v>
                  </c:pt>
                  <c:pt idx="4">
                    <c:v>0.25</c:v>
                  </c:pt>
                </c:numCache>
              </c:numRef>
            </c:plus>
            <c:minus>
              <c:numRef>
                <c:f>'TNF MMP1'!$D$6:$D$10</c:f>
                <c:numCache>
                  <c:formatCode>General</c:formatCode>
                  <c:ptCount val="5"/>
                  <c:pt idx="0">
                    <c:v>0.2</c:v>
                  </c:pt>
                  <c:pt idx="1">
                    <c:v>0.121</c:v>
                  </c:pt>
                  <c:pt idx="2">
                    <c:v>0.34</c:v>
                  </c:pt>
                  <c:pt idx="3">
                    <c:v>0.41</c:v>
                  </c:pt>
                  <c:pt idx="4">
                    <c:v>0.25</c:v>
                  </c:pt>
                </c:numCache>
              </c:numRef>
            </c:minus>
          </c:errBars>
          <c:cat>
            <c:multiLvlStrRef>
              <c:f>'TNF MMP1'!$A$6:$B$10</c:f>
              <c:multiLvlStrCache>
                <c:ptCount val="5"/>
                <c:lvl>
                  <c:pt idx="0">
                    <c:v>1 ng</c:v>
                  </c:pt>
                  <c:pt idx="1">
                    <c:v>2.5 ng</c:v>
                  </c:pt>
                  <c:pt idx="2">
                    <c:v>5 ng</c:v>
                  </c:pt>
                  <c:pt idx="3">
                    <c:v>10 ng</c:v>
                  </c:pt>
                  <c:pt idx="4">
                    <c:v>20 ng</c:v>
                  </c:pt>
                </c:lvl>
                <c:lvl>
                  <c:pt idx="0">
                    <c:v>TNF-α</c:v>
                  </c:pt>
                </c:lvl>
              </c:multiLvlStrCache>
            </c:multiLvlStrRef>
          </c:cat>
          <c:val>
            <c:numRef>
              <c:f>'TNF MMP1'!$C$6:$C$10</c:f>
              <c:numCache>
                <c:formatCode>General</c:formatCode>
                <c:ptCount val="5"/>
                <c:pt idx="0">
                  <c:v>1.91</c:v>
                </c:pt>
                <c:pt idx="1">
                  <c:v>2.62</c:v>
                </c:pt>
                <c:pt idx="2">
                  <c:v>4.8</c:v>
                </c:pt>
                <c:pt idx="3">
                  <c:v>5.0999999999999996</c:v>
                </c:pt>
                <c:pt idx="4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65600"/>
        <c:axId val="90936384"/>
      </c:barChart>
      <c:catAx>
        <c:axId val="43865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90936384"/>
        <c:crossesAt val="0"/>
        <c:auto val="1"/>
        <c:lblAlgn val="ctr"/>
        <c:lblOffset val="100"/>
        <c:noMultiLvlLbl val="0"/>
      </c:catAx>
      <c:valAx>
        <c:axId val="9093638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3865600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'TNF MMP1 13'!$D$29:$D$33</c:f>
                <c:numCache>
                  <c:formatCode>General</c:formatCode>
                  <c:ptCount val="5"/>
                  <c:pt idx="0">
                    <c:v>0.5</c:v>
                  </c:pt>
                  <c:pt idx="1">
                    <c:v>1.121</c:v>
                  </c:pt>
                  <c:pt idx="2">
                    <c:v>2.34</c:v>
                  </c:pt>
                  <c:pt idx="3">
                    <c:v>3.41</c:v>
                  </c:pt>
                  <c:pt idx="4">
                    <c:v>2.25</c:v>
                  </c:pt>
                </c:numCache>
              </c:numRef>
            </c:plus>
            <c:minus>
              <c:numRef>
                <c:f>'TNF MMP1 13'!$D$29:$D$33</c:f>
                <c:numCache>
                  <c:formatCode>General</c:formatCode>
                  <c:ptCount val="5"/>
                  <c:pt idx="0">
                    <c:v>0.5</c:v>
                  </c:pt>
                  <c:pt idx="1">
                    <c:v>1.121</c:v>
                  </c:pt>
                  <c:pt idx="2">
                    <c:v>2.34</c:v>
                  </c:pt>
                  <c:pt idx="3">
                    <c:v>3.41</c:v>
                  </c:pt>
                  <c:pt idx="4">
                    <c:v>2.25</c:v>
                  </c:pt>
                </c:numCache>
              </c:numRef>
            </c:minus>
          </c:errBars>
          <c:cat>
            <c:multiLvlStrRef>
              <c:f>'TNF MMP1 13'!$A$29:$B$33</c:f>
              <c:multiLvlStrCache>
                <c:ptCount val="5"/>
                <c:lvl>
                  <c:pt idx="0">
                    <c:v>1 ng</c:v>
                  </c:pt>
                  <c:pt idx="1">
                    <c:v>2.5 ng</c:v>
                  </c:pt>
                  <c:pt idx="2">
                    <c:v>5 ng</c:v>
                  </c:pt>
                  <c:pt idx="3">
                    <c:v>10 ng</c:v>
                  </c:pt>
                  <c:pt idx="4">
                    <c:v>20 ng</c:v>
                  </c:pt>
                </c:lvl>
                <c:lvl>
                  <c:pt idx="0">
                    <c:v>TNF-α</c:v>
                  </c:pt>
                </c:lvl>
              </c:multiLvlStrCache>
            </c:multiLvlStrRef>
          </c:cat>
          <c:val>
            <c:numRef>
              <c:f>'TNF MMP1 13'!$C$29:$C$33</c:f>
              <c:numCache>
                <c:formatCode>General</c:formatCode>
                <c:ptCount val="5"/>
                <c:pt idx="0">
                  <c:v>0.91</c:v>
                </c:pt>
                <c:pt idx="1">
                  <c:v>11.62</c:v>
                </c:pt>
                <c:pt idx="2">
                  <c:v>14.79</c:v>
                </c:pt>
                <c:pt idx="3">
                  <c:v>15.13</c:v>
                </c:pt>
                <c:pt idx="4">
                  <c:v>17.66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65088"/>
        <c:axId val="90938112"/>
      </c:barChart>
      <c:catAx>
        <c:axId val="43865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88"/>
            </a:pPr>
            <a:endParaRPr lang="en-US"/>
          </a:p>
        </c:txPr>
        <c:crossAx val="90938112"/>
        <c:crosses val="autoZero"/>
        <c:auto val="1"/>
        <c:lblAlgn val="ctr"/>
        <c:lblOffset val="100"/>
        <c:noMultiLvlLbl val="0"/>
      </c:catAx>
      <c:valAx>
        <c:axId val="909381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88"/>
            </a:pPr>
            <a:endParaRPr lang="en-US"/>
          </a:p>
        </c:txPr>
        <c:crossAx val="43865088"/>
        <c:crosses val="autoZero"/>
        <c:crossBetween val="between"/>
      </c:valAx>
      <c:spPr>
        <a:noFill/>
        <a:ln w="25358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4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6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2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5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3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3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2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43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5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6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9ADDF-44CA-4C73-BDAD-C5E2970C423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BE1C6-4658-44C1-B679-52FA96C51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1"/>
          <p:cNvSpPr txBox="1">
            <a:spLocks noChangeArrowheads="1"/>
          </p:cNvSpPr>
          <p:nvPr/>
        </p:nvSpPr>
        <p:spPr bwMode="auto">
          <a:xfrm>
            <a:off x="468313" y="333375"/>
            <a:ext cx="1741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S. Figure 1.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542926" y="2243137"/>
          <a:ext cx="34980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8" name="TextBox 2"/>
          <p:cNvSpPr txBox="1">
            <a:spLocks noChangeArrowheads="1"/>
          </p:cNvSpPr>
          <p:nvPr/>
        </p:nvSpPr>
        <p:spPr bwMode="auto">
          <a:xfrm rot="-5400000">
            <a:off x="-725487" y="3167063"/>
            <a:ext cx="2308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MMP-1 (relative to Control)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828675" y="3986213"/>
            <a:ext cx="321945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760788" y="3490913"/>
            <a:ext cx="801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Control: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No TNF-</a:t>
            </a:r>
            <a:r>
              <a:rPr lang="el-GR" altLang="en-US" sz="1200"/>
              <a:t>α</a:t>
            </a:r>
            <a:endParaRPr lang="en-US" altLang="en-US" sz="1200"/>
          </a:p>
        </p:txBody>
      </p:sp>
      <p:sp>
        <p:nvSpPr>
          <p:cNvPr id="9" name="Rectangle 8"/>
          <p:cNvSpPr/>
          <p:nvPr/>
        </p:nvSpPr>
        <p:spPr>
          <a:xfrm>
            <a:off x="2038350" y="1852613"/>
            <a:ext cx="666750" cy="2867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272" name="TextBox 2"/>
          <p:cNvSpPr txBox="1">
            <a:spLocks noChangeArrowheads="1"/>
          </p:cNvSpPr>
          <p:nvPr/>
        </p:nvSpPr>
        <p:spPr bwMode="auto">
          <a:xfrm rot="-5400000">
            <a:off x="3580607" y="3132931"/>
            <a:ext cx="2554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/>
              <a:t>MMP-13 (relative to Control)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98888" y="3467100"/>
            <a:ext cx="752475" cy="481013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graphicFrame>
        <p:nvGraphicFramePr>
          <p:cNvPr id="2" name="Chart 12"/>
          <p:cNvGraphicFramePr>
            <a:graphicFrameLocks/>
          </p:cNvGraphicFramePr>
          <p:nvPr/>
        </p:nvGraphicFramePr>
        <p:xfrm>
          <a:off x="4933950" y="2009775"/>
          <a:ext cx="3443288" cy="3014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5310188" y="4329113"/>
            <a:ext cx="321945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TextBox 5"/>
          <p:cNvSpPr txBox="1">
            <a:spLocks noChangeArrowheads="1"/>
          </p:cNvSpPr>
          <p:nvPr/>
        </p:nvSpPr>
        <p:spPr bwMode="auto">
          <a:xfrm>
            <a:off x="8066088" y="38195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Control: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No TNF-</a:t>
            </a:r>
            <a:r>
              <a:rPr lang="el-GR" altLang="en-US" sz="1200"/>
              <a:t>α</a:t>
            </a:r>
            <a:endParaRPr lang="en-US" altLang="en-US" sz="1200"/>
          </a:p>
        </p:txBody>
      </p:sp>
      <p:sp>
        <p:nvSpPr>
          <p:cNvPr id="16" name="Rectangle 15"/>
          <p:cNvSpPr/>
          <p:nvPr/>
        </p:nvSpPr>
        <p:spPr>
          <a:xfrm>
            <a:off x="8104188" y="3795713"/>
            <a:ext cx="763587" cy="48101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38900" y="1887538"/>
            <a:ext cx="666750" cy="2867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0813" y="1543050"/>
            <a:ext cx="8802687" cy="37814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4600" b="1" smtClean="0">
              <a:solidFill>
                <a:srgbClr val="FFFFFF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11280" name="TextBox 7"/>
          <p:cNvSpPr txBox="1">
            <a:spLocks noChangeArrowheads="1"/>
          </p:cNvSpPr>
          <p:nvPr/>
        </p:nvSpPr>
        <p:spPr bwMode="auto">
          <a:xfrm>
            <a:off x="123825" y="1619250"/>
            <a:ext cx="51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A.</a:t>
            </a:r>
          </a:p>
        </p:txBody>
      </p:sp>
      <p:sp>
        <p:nvSpPr>
          <p:cNvPr id="11281" name="TextBox 8"/>
          <p:cNvSpPr txBox="1">
            <a:spLocks noChangeArrowheads="1"/>
          </p:cNvSpPr>
          <p:nvPr/>
        </p:nvSpPr>
        <p:spPr bwMode="auto">
          <a:xfrm>
            <a:off x="4551363" y="1619250"/>
            <a:ext cx="51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276625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Tennessee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Cho, Hongsik</dc:creator>
  <cp:lastModifiedBy>Staff</cp:lastModifiedBy>
  <cp:revision>3</cp:revision>
  <dcterms:created xsi:type="dcterms:W3CDTF">2015-03-19T21:38:54Z</dcterms:created>
  <dcterms:modified xsi:type="dcterms:W3CDTF">2015-03-26T09:42:26Z</dcterms:modified>
</cp:coreProperties>
</file>