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9" d="100"/>
          <a:sy n="119" d="100"/>
        </p:scale>
        <p:origin x="-141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cho4\Dropbox\Manuscript_on%20going_2015\Cho_COX2%20paper_2014\Results%20for%20COX2%20Papers_082614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cho4\Dropbox\Manuscript_on%20going_2015\Cho_COX2%20paper_2014\Results%20for%20COX2%20Papers_082614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'COX2 MMP1'!$D$4:$D$10</c:f>
                <c:numCache>
                  <c:formatCode>General</c:formatCode>
                  <c:ptCount val="7"/>
                  <c:pt idx="0">
                    <c:v>6.0999999999999999E-2</c:v>
                  </c:pt>
                  <c:pt idx="1">
                    <c:v>3.1199999999999999E-2</c:v>
                  </c:pt>
                  <c:pt idx="2">
                    <c:v>9.1300000000000006E-2</c:v>
                  </c:pt>
                  <c:pt idx="3">
                    <c:v>5.2400000000000002E-2</c:v>
                  </c:pt>
                  <c:pt idx="4">
                    <c:v>7.1599999999999997E-2</c:v>
                  </c:pt>
                  <c:pt idx="5">
                    <c:v>9.35E-2</c:v>
                  </c:pt>
                  <c:pt idx="6">
                    <c:v>0.1221</c:v>
                  </c:pt>
                </c:numCache>
              </c:numRef>
            </c:plus>
            <c:minus>
              <c:numRef>
                <c:f>'COX2 MMP1'!$D$4:$D$10</c:f>
                <c:numCache>
                  <c:formatCode>General</c:formatCode>
                  <c:ptCount val="7"/>
                  <c:pt idx="0">
                    <c:v>6.0999999999999999E-2</c:v>
                  </c:pt>
                  <c:pt idx="1">
                    <c:v>3.1199999999999999E-2</c:v>
                  </c:pt>
                  <c:pt idx="2">
                    <c:v>9.1300000000000006E-2</c:v>
                  </c:pt>
                  <c:pt idx="3">
                    <c:v>5.2400000000000002E-2</c:v>
                  </c:pt>
                  <c:pt idx="4">
                    <c:v>7.1599999999999997E-2</c:v>
                  </c:pt>
                  <c:pt idx="5">
                    <c:v>9.35E-2</c:v>
                  </c:pt>
                  <c:pt idx="6">
                    <c:v>0.1221</c:v>
                  </c:pt>
                </c:numCache>
              </c:numRef>
            </c:minus>
          </c:errBars>
          <c:cat>
            <c:multiLvlStrRef>
              <c:f>'COX2 MMP1'!$A$4:$B$10</c:f>
              <c:multiLvlStrCache>
                <c:ptCount val="7"/>
                <c:lvl>
                  <c:pt idx="0">
                    <c:v>no COX2</c:v>
                  </c:pt>
                  <c:pt idx="1">
                    <c:v>0.1 uM</c:v>
                  </c:pt>
                  <c:pt idx="2">
                    <c:v>1 uM</c:v>
                  </c:pt>
                  <c:pt idx="3">
                    <c:v>5 uM</c:v>
                  </c:pt>
                  <c:pt idx="4">
                    <c:v>10 uM</c:v>
                  </c:pt>
                  <c:pt idx="5">
                    <c:v>20 uM</c:v>
                  </c:pt>
                  <c:pt idx="6">
                    <c:v>50 uM</c:v>
                  </c:pt>
                </c:lvl>
                <c:lvl>
                  <c:pt idx="0">
                    <c:v>TNF-α (5ng)</c:v>
                  </c:pt>
                </c:lvl>
              </c:multiLvlStrCache>
            </c:multiLvlStrRef>
          </c:cat>
          <c:val>
            <c:numRef>
              <c:f>'COX2 MMP1'!$C$4:$C$10</c:f>
              <c:numCache>
                <c:formatCode>General</c:formatCode>
                <c:ptCount val="7"/>
                <c:pt idx="0">
                  <c:v>1</c:v>
                </c:pt>
                <c:pt idx="1">
                  <c:v>0.95</c:v>
                </c:pt>
                <c:pt idx="2">
                  <c:v>0.68600000000000005</c:v>
                </c:pt>
                <c:pt idx="3">
                  <c:v>0.72</c:v>
                </c:pt>
                <c:pt idx="4">
                  <c:v>0.38</c:v>
                </c:pt>
                <c:pt idx="5">
                  <c:v>0.24</c:v>
                </c:pt>
                <c:pt idx="6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639744"/>
        <c:axId val="82220096"/>
      </c:barChart>
      <c:catAx>
        <c:axId val="44639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2220096"/>
        <c:crosses val="autoZero"/>
        <c:auto val="1"/>
        <c:lblAlgn val="ctr"/>
        <c:lblOffset val="100"/>
        <c:noMultiLvlLbl val="0"/>
      </c:catAx>
      <c:valAx>
        <c:axId val="82220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446397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'COX2 MMP1'!$D$27:$D$33</c:f>
                <c:numCache>
                  <c:formatCode>General</c:formatCode>
                  <c:ptCount val="7"/>
                  <c:pt idx="0">
                    <c:v>6.0999999999999999E-2</c:v>
                  </c:pt>
                  <c:pt idx="1">
                    <c:v>3.1199999999999999E-2</c:v>
                  </c:pt>
                  <c:pt idx="2">
                    <c:v>9.1300000000000006E-2</c:v>
                  </c:pt>
                  <c:pt idx="3">
                    <c:v>5.2400000000000002E-2</c:v>
                  </c:pt>
                  <c:pt idx="4">
                    <c:v>7.1599999999999997E-2</c:v>
                  </c:pt>
                  <c:pt idx="5">
                    <c:v>9.35E-2</c:v>
                  </c:pt>
                  <c:pt idx="6">
                    <c:v>0.1221</c:v>
                  </c:pt>
                </c:numCache>
              </c:numRef>
            </c:plus>
            <c:minus>
              <c:numRef>
                <c:f>'COX2 MMP1'!$D$27:$D$33</c:f>
                <c:numCache>
                  <c:formatCode>General</c:formatCode>
                  <c:ptCount val="7"/>
                  <c:pt idx="0">
                    <c:v>6.0999999999999999E-2</c:v>
                  </c:pt>
                  <c:pt idx="1">
                    <c:v>3.1199999999999999E-2</c:v>
                  </c:pt>
                  <c:pt idx="2">
                    <c:v>9.1300000000000006E-2</c:v>
                  </c:pt>
                  <c:pt idx="3">
                    <c:v>5.2400000000000002E-2</c:v>
                  </c:pt>
                  <c:pt idx="4">
                    <c:v>7.1599999999999997E-2</c:v>
                  </c:pt>
                  <c:pt idx="5">
                    <c:v>9.35E-2</c:v>
                  </c:pt>
                  <c:pt idx="6">
                    <c:v>0.1221</c:v>
                  </c:pt>
                </c:numCache>
              </c:numRef>
            </c:minus>
          </c:errBars>
          <c:cat>
            <c:multiLvlStrRef>
              <c:f>'COX2 MMP1'!$A$27:$B$33</c:f>
              <c:multiLvlStrCache>
                <c:ptCount val="7"/>
                <c:lvl>
                  <c:pt idx="0">
                    <c:v>no COX2</c:v>
                  </c:pt>
                  <c:pt idx="1">
                    <c:v>0.1 uM</c:v>
                  </c:pt>
                  <c:pt idx="2">
                    <c:v>1 uM</c:v>
                  </c:pt>
                  <c:pt idx="3">
                    <c:v>5 uM</c:v>
                  </c:pt>
                  <c:pt idx="4">
                    <c:v>10 uM</c:v>
                  </c:pt>
                  <c:pt idx="5">
                    <c:v>20 uM</c:v>
                  </c:pt>
                  <c:pt idx="6">
                    <c:v>50 uM</c:v>
                  </c:pt>
                </c:lvl>
                <c:lvl>
                  <c:pt idx="0">
                    <c:v>TNF-α (5ng)</c:v>
                  </c:pt>
                </c:lvl>
              </c:multiLvlStrCache>
            </c:multiLvlStrRef>
          </c:cat>
          <c:val>
            <c:numRef>
              <c:f>'COX2 MMP1'!$C$27:$C$33</c:f>
              <c:numCache>
                <c:formatCode>General</c:formatCode>
                <c:ptCount val="7"/>
                <c:pt idx="0">
                  <c:v>1</c:v>
                </c:pt>
                <c:pt idx="1">
                  <c:v>0.995</c:v>
                </c:pt>
                <c:pt idx="2">
                  <c:v>0.98599999999999999</c:v>
                </c:pt>
                <c:pt idx="3">
                  <c:v>0.81200000000000006</c:v>
                </c:pt>
                <c:pt idx="4">
                  <c:v>0.28000000000000003</c:v>
                </c:pt>
                <c:pt idx="5">
                  <c:v>0.24</c:v>
                </c:pt>
                <c:pt idx="6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641280"/>
        <c:axId val="82221824"/>
      </c:barChart>
      <c:catAx>
        <c:axId val="44641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2221824"/>
        <c:crosses val="autoZero"/>
        <c:auto val="1"/>
        <c:lblAlgn val="ctr"/>
        <c:lblOffset val="100"/>
        <c:noMultiLvlLbl val="0"/>
      </c:catAx>
      <c:valAx>
        <c:axId val="82221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446412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4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6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2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5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3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3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2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43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5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6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 rot="-5400000">
            <a:off x="-644525" y="3267075"/>
            <a:ext cx="25542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MMP-1 (relative to no COX2)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 rot="-5400000">
            <a:off x="3679825" y="3255963"/>
            <a:ext cx="25542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MMP-13 (relative to no COX2)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754857" y="2056604"/>
          <a:ext cx="3655218" cy="3201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5109371" y="2066129"/>
          <a:ext cx="3710779" cy="321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280988" y="1666875"/>
            <a:ext cx="51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A.</a:t>
            </a: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4618038" y="1666875"/>
            <a:ext cx="51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B.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813" y="1543050"/>
            <a:ext cx="8802687" cy="40862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00" b="1" smtClean="0">
              <a:solidFill>
                <a:srgbClr val="FFFFFF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468313" y="333375"/>
            <a:ext cx="18272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S. Figure 2.</a:t>
            </a:r>
          </a:p>
        </p:txBody>
      </p:sp>
      <p:sp>
        <p:nvSpPr>
          <p:cNvPr id="12298" name="TextBox 25"/>
          <p:cNvSpPr txBox="1">
            <a:spLocks noChangeArrowheads="1"/>
          </p:cNvSpPr>
          <p:nvPr/>
        </p:nvSpPr>
        <p:spPr bwMode="auto">
          <a:xfrm>
            <a:off x="2584450" y="2719388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299" name="TextBox 25"/>
          <p:cNvSpPr txBox="1">
            <a:spLocks noChangeArrowheads="1"/>
          </p:cNvSpPr>
          <p:nvPr/>
        </p:nvSpPr>
        <p:spPr bwMode="auto">
          <a:xfrm>
            <a:off x="3024188" y="3308350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0" name="TextBox 25"/>
          <p:cNvSpPr txBox="1">
            <a:spLocks noChangeArrowheads="1"/>
          </p:cNvSpPr>
          <p:nvPr/>
        </p:nvSpPr>
        <p:spPr bwMode="auto">
          <a:xfrm>
            <a:off x="3462338" y="3524250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1" name="TextBox 25"/>
          <p:cNvSpPr txBox="1">
            <a:spLocks noChangeArrowheads="1"/>
          </p:cNvSpPr>
          <p:nvPr/>
        </p:nvSpPr>
        <p:spPr bwMode="auto">
          <a:xfrm>
            <a:off x="3910013" y="3411538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2" name="TextBox 25"/>
          <p:cNvSpPr txBox="1">
            <a:spLocks noChangeArrowheads="1"/>
          </p:cNvSpPr>
          <p:nvPr/>
        </p:nvSpPr>
        <p:spPr bwMode="auto">
          <a:xfrm>
            <a:off x="2136775" y="2719388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3" name="TextBox 25"/>
          <p:cNvSpPr txBox="1">
            <a:spLocks noChangeArrowheads="1"/>
          </p:cNvSpPr>
          <p:nvPr/>
        </p:nvSpPr>
        <p:spPr bwMode="auto">
          <a:xfrm>
            <a:off x="7405688" y="3495675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4" name="TextBox 25"/>
          <p:cNvSpPr txBox="1">
            <a:spLocks noChangeArrowheads="1"/>
          </p:cNvSpPr>
          <p:nvPr/>
        </p:nvSpPr>
        <p:spPr bwMode="auto">
          <a:xfrm>
            <a:off x="7853363" y="3540125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sp>
        <p:nvSpPr>
          <p:cNvPr id="12305" name="TextBox 25"/>
          <p:cNvSpPr txBox="1">
            <a:spLocks noChangeArrowheads="1"/>
          </p:cNvSpPr>
          <p:nvPr/>
        </p:nvSpPr>
        <p:spPr bwMode="auto">
          <a:xfrm>
            <a:off x="8310563" y="3408363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*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1160463" y="4414838"/>
            <a:ext cx="321945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91163" y="4438650"/>
            <a:ext cx="321945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6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Tennessee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Cho, Hongsik</dc:creator>
  <cp:lastModifiedBy>Staff</cp:lastModifiedBy>
  <cp:revision>3</cp:revision>
  <dcterms:created xsi:type="dcterms:W3CDTF">2015-03-19T21:38:54Z</dcterms:created>
  <dcterms:modified xsi:type="dcterms:W3CDTF">2015-03-26T09:42:12Z</dcterms:modified>
</cp:coreProperties>
</file>