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14" d="100"/>
          <a:sy n="214" d="100"/>
        </p:scale>
        <p:origin x="1232" y="7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97AD3-1E53-46EA-ABBA-CF8A4C1D3B74}" type="datetimeFigureOut">
              <a:rPr lang="en-US" smtClean="0"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BF9E-63AE-4DB3-8332-57BD2740E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009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97AD3-1E53-46EA-ABBA-CF8A4C1D3B74}" type="datetimeFigureOut">
              <a:rPr lang="en-US" smtClean="0"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BF9E-63AE-4DB3-8332-57BD2740E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100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97AD3-1E53-46EA-ABBA-CF8A4C1D3B74}" type="datetimeFigureOut">
              <a:rPr lang="en-US" smtClean="0"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BF9E-63AE-4DB3-8332-57BD2740E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982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97AD3-1E53-46EA-ABBA-CF8A4C1D3B74}" type="datetimeFigureOut">
              <a:rPr lang="en-US" smtClean="0"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BF9E-63AE-4DB3-8332-57BD2740E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48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97AD3-1E53-46EA-ABBA-CF8A4C1D3B74}" type="datetimeFigureOut">
              <a:rPr lang="en-US" smtClean="0"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BF9E-63AE-4DB3-8332-57BD2740E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008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97AD3-1E53-46EA-ABBA-CF8A4C1D3B74}" type="datetimeFigureOut">
              <a:rPr lang="en-US" smtClean="0"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BF9E-63AE-4DB3-8332-57BD2740E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51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97AD3-1E53-46EA-ABBA-CF8A4C1D3B74}" type="datetimeFigureOut">
              <a:rPr lang="en-US" smtClean="0"/>
              <a:t>9/30/14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BF9E-63AE-4DB3-8332-57BD2740E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5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97AD3-1E53-46EA-ABBA-CF8A4C1D3B74}" type="datetimeFigureOut">
              <a:rPr lang="en-US" smtClean="0"/>
              <a:t>9/30/14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BF9E-63AE-4DB3-8332-57BD2740E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368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97AD3-1E53-46EA-ABBA-CF8A4C1D3B74}" type="datetimeFigureOut">
              <a:rPr lang="en-US" smtClean="0"/>
              <a:t>9/30/14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BF9E-63AE-4DB3-8332-57BD2740E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653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97AD3-1E53-46EA-ABBA-CF8A4C1D3B74}" type="datetimeFigureOut">
              <a:rPr lang="en-US" smtClean="0"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BF9E-63AE-4DB3-8332-57BD2740E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158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97AD3-1E53-46EA-ABBA-CF8A4C1D3B74}" type="datetimeFigureOut">
              <a:rPr lang="en-US" smtClean="0"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BF9E-63AE-4DB3-8332-57BD2740E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2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97AD3-1E53-46EA-ABBA-CF8A4C1D3B74}" type="datetimeFigureOut">
              <a:rPr lang="en-US" smtClean="0"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7BF9E-63AE-4DB3-8332-57BD2740E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41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002300" y="1190770"/>
            <a:ext cx="3107657" cy="2035195"/>
            <a:chOff x="680562" y="17509169"/>
            <a:chExt cx="10371730" cy="5265748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91"/>
            <a:stretch/>
          </p:blipFill>
          <p:spPr bwMode="auto">
            <a:xfrm>
              <a:off x="680562" y="17509169"/>
              <a:ext cx="4614556" cy="49105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6856" y="18514387"/>
              <a:ext cx="6227201" cy="42605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732436" y="17545925"/>
              <a:ext cx="899870" cy="6370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783542" y="21283567"/>
              <a:ext cx="899870" cy="6370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1" name="Oval 10"/>
            <p:cNvSpPr/>
            <p:nvPr/>
          </p:nvSpPr>
          <p:spPr>
            <a:xfrm>
              <a:off x="4579509" y="18106694"/>
              <a:ext cx="266700" cy="274783"/>
            </a:xfrm>
            <a:prstGeom prst="ellipse">
              <a:avLst/>
            </a:prstGeom>
            <a:noFill/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>
              <a:off x="4896157" y="18244079"/>
              <a:ext cx="779066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675221" y="18015942"/>
              <a:ext cx="5361862" cy="5972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Hoechst </a:t>
              </a:r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33342-stained cell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>
              <a:off x="7402641" y="20126878"/>
              <a:ext cx="1185297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8683412" y="19867651"/>
              <a:ext cx="2368880" cy="525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VitroTube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478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Stilwell, Jackie</dc:creator>
  <cp:lastModifiedBy>Eric Kaldjian</cp:lastModifiedBy>
  <cp:revision>3</cp:revision>
  <dcterms:created xsi:type="dcterms:W3CDTF">2014-09-29T02:16:23Z</dcterms:created>
  <dcterms:modified xsi:type="dcterms:W3CDTF">2014-09-30T16:50:40Z</dcterms:modified>
</cp:coreProperties>
</file>