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766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2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7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7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6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6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3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9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9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0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4E971-10F3-4DCA-8C12-9684D741FC57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3FEC8-C005-41AA-90B5-91C399E97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7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 rot="10800000">
            <a:off x="2718512" y="1643164"/>
            <a:ext cx="190500" cy="2286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19188" y="2976664"/>
            <a:ext cx="6564428" cy="15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88" y="1388748"/>
            <a:ext cx="927099" cy="15494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089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076" y="1865414"/>
            <a:ext cx="208492" cy="101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7839" y="1845370"/>
            <a:ext cx="215900" cy="1042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2901" y="1560614"/>
            <a:ext cx="174829" cy="133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8383" t="21438" r="48770" b="38401"/>
          <a:stretch/>
        </p:blipFill>
        <p:spPr>
          <a:xfrm>
            <a:off x="2987630" y="1205013"/>
            <a:ext cx="299000" cy="4278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>
            <a:off x="3036012" y="1655864"/>
            <a:ext cx="190500" cy="228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0543" y="1884678"/>
            <a:ext cx="174565" cy="10200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2338" y="1605064"/>
            <a:ext cx="258123" cy="12977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9354" y="1503464"/>
            <a:ext cx="260808" cy="13969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94622" y="1471714"/>
            <a:ext cx="245826" cy="14605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38489" y="1725714"/>
            <a:ext cx="396147" cy="93094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52730" y="1097064"/>
            <a:ext cx="630886" cy="18161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19339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73389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30638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13288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41938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35688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31038" y="3027464"/>
            <a:ext cx="298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12883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78923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44963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8468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0223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6738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27838" y="2646464"/>
            <a:ext cx="0" cy="692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202110" y="2538244"/>
            <a:ext cx="69849" cy="3175"/>
          </a:xfrm>
          <a:prstGeom prst="straightConnector1">
            <a:avLst/>
          </a:prstGeom>
          <a:ln w="63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566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Stilwell, Jackie</dc:creator>
  <cp:lastModifiedBy>Stilwell, Jackie</cp:lastModifiedBy>
  <cp:revision>1</cp:revision>
  <dcterms:created xsi:type="dcterms:W3CDTF">2014-09-29T03:35:02Z</dcterms:created>
  <dcterms:modified xsi:type="dcterms:W3CDTF">2014-09-29T03:37:23Z</dcterms:modified>
</cp:coreProperties>
</file>