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6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2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1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3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9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0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20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73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56E96-AB4B-4268-AD0B-20B5C79053CD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7AFD2-2196-41D2-8B1F-58BD5CFEE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3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44682" y="1320303"/>
            <a:ext cx="4942573" cy="2012247"/>
            <a:chOff x="1839227" y="1790614"/>
            <a:chExt cx="4942573" cy="2012247"/>
          </a:xfrm>
        </p:grpSpPr>
        <p:grpSp>
          <p:nvGrpSpPr>
            <p:cNvPr id="5" name="Group 4"/>
            <p:cNvGrpSpPr/>
            <p:nvPr/>
          </p:nvGrpSpPr>
          <p:grpSpPr>
            <a:xfrm>
              <a:off x="1839227" y="1790614"/>
              <a:ext cx="4942573" cy="2012247"/>
              <a:chOff x="19163011" y="17089093"/>
              <a:chExt cx="13338861" cy="6043785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2985166" y="17755859"/>
                <a:ext cx="5236066" cy="3911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56264" y="17112049"/>
                <a:ext cx="2346135" cy="52175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1156265" y="22282121"/>
                <a:ext cx="2559912" cy="831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CyteMap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®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631650" y="22295706"/>
                <a:ext cx="1943100" cy="831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Panel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9213304" y="22300911"/>
                <a:ext cx="1943100" cy="831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CTC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16200000">
                <a:off x="26447942" y="20089013"/>
                <a:ext cx="1075778" cy="955031"/>
              </a:xfrm>
              <a:prstGeom prst="rect">
                <a:avLst/>
              </a:prstGeom>
              <a:noFill/>
              <a:ln w="19050" cmpd="sng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27" t="13589" r="7886" b="20323"/>
              <a:stretch/>
            </p:blipFill>
            <p:spPr bwMode="auto">
              <a:xfrm rot="16200000">
                <a:off x="17510233" y="18869180"/>
                <a:ext cx="5248656" cy="1734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7484187" y="17326068"/>
                <a:ext cx="5254660" cy="4780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9163011" y="22300449"/>
                <a:ext cx="1943100" cy="831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Slide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232825" y="21607776"/>
                <a:ext cx="775243" cy="831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1106111" y="21608346"/>
                <a:ext cx="775243" cy="831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3716176" y="21591713"/>
                <a:ext cx="796876" cy="831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758449" y="21638066"/>
                <a:ext cx="796876" cy="831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16200000">
                <a:off x="18529247" y="19336972"/>
                <a:ext cx="3240189" cy="1480554"/>
              </a:xfrm>
              <a:prstGeom prst="rect">
                <a:avLst/>
              </a:prstGeom>
              <a:noFill/>
              <a:ln w="19050" cmpd="sng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>
              <a:off x="3157023" y="3009814"/>
              <a:ext cx="92202" cy="152400"/>
            </a:xfrm>
            <a:prstGeom prst="straightConnector1">
              <a:avLst/>
            </a:prstGeom>
            <a:ln w="12700" cmpd="sng"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6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Stilwell, Jackie</dc:creator>
  <cp:lastModifiedBy>Stilwell, Jackie</cp:lastModifiedBy>
  <cp:revision>2</cp:revision>
  <dcterms:created xsi:type="dcterms:W3CDTF">2014-09-29T02:22:04Z</dcterms:created>
  <dcterms:modified xsi:type="dcterms:W3CDTF">2014-09-29T17:13:43Z</dcterms:modified>
</cp:coreProperties>
</file>