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16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5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04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81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2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86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1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1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81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1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C8C48-4A0A-4D27-B4A3-D9870B5BCA1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E253D-2152-47A9-80E7-077871490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9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66800" y="1136243"/>
            <a:ext cx="4950672" cy="2245891"/>
            <a:chOff x="33562226" y="17067239"/>
            <a:chExt cx="9803544" cy="522315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935"/>
            <a:stretch/>
          </p:blipFill>
          <p:spPr bwMode="auto">
            <a:xfrm>
              <a:off x="33562226" y="17067239"/>
              <a:ext cx="9803544" cy="4541940"/>
            </a:xfrm>
            <a:prstGeom prst="rect">
              <a:avLst/>
            </a:prstGeom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4920278" y="21591458"/>
              <a:ext cx="1676687" cy="572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Composite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731014" y="21609180"/>
              <a:ext cx="1041819" cy="572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871273" y="21610754"/>
              <a:ext cx="1829055" cy="572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Cytokeratin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606891" y="21359882"/>
              <a:ext cx="1152920" cy="930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  <a:r>
                <a:rPr lang="en-US" sz="2000" b="1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20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956065" y="21604752"/>
              <a:ext cx="1270371" cy="572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EpCAM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5257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Stilwell, Jackie</dc:creator>
  <cp:lastModifiedBy>Stilwell, Jackie</cp:lastModifiedBy>
  <cp:revision>1</cp:revision>
  <dcterms:created xsi:type="dcterms:W3CDTF">2014-09-29T02:23:37Z</dcterms:created>
  <dcterms:modified xsi:type="dcterms:W3CDTF">2014-09-29T02:24:22Z</dcterms:modified>
</cp:coreProperties>
</file>