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20" d="100"/>
          <a:sy n="120" d="100"/>
        </p:scale>
        <p:origin x="-576" y="4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15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25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05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341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05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53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2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036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400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54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091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1B194-ECC2-44B5-900E-6EC26A737CB2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46A60-9E63-411F-A7F5-CBEEAA0D8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83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243" t="10123" r="17613" b="20268"/>
          <a:stretch/>
        </p:blipFill>
        <p:spPr bwMode="auto">
          <a:xfrm>
            <a:off x="1600200" y="914400"/>
            <a:ext cx="3781778" cy="2348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180" t="9491" r="21737" b="18069"/>
          <a:stretch/>
        </p:blipFill>
        <p:spPr bwMode="auto">
          <a:xfrm>
            <a:off x="1600200" y="3320935"/>
            <a:ext cx="3781779" cy="2348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00200" y="914400"/>
            <a:ext cx="272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199" y="3327686"/>
            <a:ext cx="2728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83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Stilwell, Jackie</dc:creator>
  <cp:lastModifiedBy>Stilwell, Jackie</cp:lastModifiedBy>
  <cp:revision>3</cp:revision>
  <dcterms:created xsi:type="dcterms:W3CDTF">2015-03-09T17:51:31Z</dcterms:created>
  <dcterms:modified xsi:type="dcterms:W3CDTF">2015-03-09T18:48:17Z</dcterms:modified>
</cp:coreProperties>
</file>