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2014/11/19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2014/11/19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文档\新医实验\J proteome Research\杨改1\补充材料\B4YAH7-TEQGPQVDETQFK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65" y="1142984"/>
            <a:ext cx="9114235" cy="28575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488" y="4572008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/>
              <a:t>ALDH2</a:t>
            </a:r>
            <a:r>
              <a:rPr lang="en-US" altLang="zh-CN" dirty="0" smtClean="0"/>
              <a:t> </a:t>
            </a:r>
          </a:p>
          <a:p>
            <a:pPr algn="ctr"/>
            <a:r>
              <a:rPr lang="en-US" altLang="zh-CN" dirty="0" smtClean="0"/>
              <a:t>B4YAH7-TEQGPQVDETQFK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文档\新医实验\J proteome Research\杨改1\补充材料\O60701-EQIVVDLSHPGVSEDDQVSR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59091" cy="287158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488" y="4572008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/>
              <a:t>UGDH</a:t>
            </a:r>
            <a:r>
              <a:rPr lang="en-US" altLang="zh-CN" dirty="0" smtClean="0"/>
              <a:t> </a:t>
            </a:r>
          </a:p>
          <a:p>
            <a:pPr algn="ctr"/>
            <a:r>
              <a:rPr lang="en-US" altLang="zh-CN" dirty="0" smtClean="0"/>
              <a:t>O60701-EQIVVDLSHPGVSEDDQVSR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488" y="4572008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/>
              <a:t>DKK1 </a:t>
            </a:r>
          </a:p>
          <a:p>
            <a:pPr algn="ctr"/>
            <a:r>
              <a:rPr lang="en-US" altLang="zh-CN" dirty="0" smtClean="0"/>
              <a:t>O94907-SSDCASGLCCAR</a:t>
            </a:r>
            <a:endParaRPr lang="zh-CN" altLang="en-US" dirty="0"/>
          </a:p>
        </p:txBody>
      </p:sp>
      <p:pic>
        <p:nvPicPr>
          <p:cNvPr id="3074" name="Picture 2" descr="F:\文档\新医实验\J proteome Research\杨改1\补充材料\O94907-SSDCASGLCCAR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28668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488" y="4572008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/>
              <a:t>ANXA4</a:t>
            </a:r>
          </a:p>
          <a:p>
            <a:pPr algn="ctr"/>
            <a:r>
              <a:rPr lang="en-US" altLang="zh-CN" dirty="0" smtClean="0"/>
              <a:t>P09525-GLGTDEDAIISVLAYR</a:t>
            </a:r>
            <a:endParaRPr lang="zh-CN" altLang="en-US" dirty="0"/>
          </a:p>
        </p:txBody>
      </p:sp>
      <p:pic>
        <p:nvPicPr>
          <p:cNvPr id="4098" name="Picture 2" descr="F:\文档\新医实验\J proteome Research\杨改1\补充材料\P09525-GLGTDEDAIISVLAYR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203413" cy="2885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488" y="4572008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/>
              <a:t>FABP4</a:t>
            </a:r>
          </a:p>
          <a:p>
            <a:pPr algn="ctr"/>
            <a:r>
              <a:rPr lang="en-US" altLang="zh-CN" dirty="0" smtClean="0"/>
              <a:t>P15090-LVSSENFDDYMK</a:t>
            </a:r>
            <a:endParaRPr lang="zh-CN" altLang="en-US" dirty="0"/>
          </a:p>
        </p:txBody>
      </p:sp>
      <p:pic>
        <p:nvPicPr>
          <p:cNvPr id="5122" name="Picture 2" descr="F:\文档\新医实验\J proteome Research\杨改1\补充材料\P15090-LVSSENFDDYMK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86143" cy="28800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488" y="4572008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/>
              <a:t>PPIA</a:t>
            </a:r>
          </a:p>
          <a:p>
            <a:pPr algn="ctr"/>
            <a:r>
              <a:rPr lang="en-US" altLang="zh-CN" dirty="0" smtClean="0"/>
              <a:t>Q71V99-VNPTVFFDITADDEPLGR</a:t>
            </a:r>
            <a:endParaRPr lang="zh-CN" altLang="en-US" dirty="0"/>
          </a:p>
        </p:txBody>
      </p:sp>
      <p:pic>
        <p:nvPicPr>
          <p:cNvPr id="6146" name="Picture 2" descr="F:\文档\新医实验\J proteome Research\杨改1\补充材料\Q71V99-VNPTVFFDITADDEPLGR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812913"/>
            <a:ext cx="9144000" cy="28668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PresentationFormat>全屏显示(4:3)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yingqi</dc:creator>
  <cp:lastModifiedBy>yingqi</cp:lastModifiedBy>
  <cp:revision>1</cp:revision>
  <dcterms:created xsi:type="dcterms:W3CDTF">2014-11-19T02:46:47Z</dcterms:created>
  <dcterms:modified xsi:type="dcterms:W3CDTF">2014-11-19T02:55:03Z</dcterms:modified>
</cp:coreProperties>
</file>