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17" autoAdjust="0"/>
  </p:normalViewPr>
  <p:slideViewPr>
    <p:cSldViewPr snapToGrid="0" snapToObjects="1">
      <p:cViewPr varScale="1">
        <p:scale>
          <a:sx n="91" d="100"/>
          <a:sy n="91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40385-C958-F548-8FA4-03EAA38388F6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7877-D396-5942-B738-B5A998662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26409" y="4013624"/>
            <a:ext cx="66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36B4</a:t>
            </a:r>
            <a:endParaRPr lang="en-US" dirty="0"/>
          </a:p>
        </p:txBody>
      </p:sp>
      <p:pic>
        <p:nvPicPr>
          <p:cNvPr id="6" name="Picture 5" descr="12-5-8 ca9 epo glut1 vegf.jpg"/>
          <p:cNvPicPr>
            <a:picLocks noChangeAspect="1"/>
          </p:cNvPicPr>
          <p:nvPr/>
        </p:nvPicPr>
        <p:blipFill rotWithShape="1">
          <a:blip r:embed="rId2"/>
          <a:srcRect l="27581" t="29287" r="62306" b="67450"/>
          <a:stretch/>
        </p:blipFill>
        <p:spPr>
          <a:xfrm>
            <a:off x="4182875" y="3275404"/>
            <a:ext cx="1408099" cy="274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3576651" y="3180392"/>
            <a:ext cx="602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CA9</a:t>
            </a:r>
            <a:endParaRPr lang="en-US" dirty="0"/>
          </a:p>
        </p:txBody>
      </p:sp>
      <p:pic>
        <p:nvPicPr>
          <p:cNvPr id="10" name="Picture 9" descr="12-5-8 ca9 epo glut1 vegf.jpg"/>
          <p:cNvPicPr>
            <a:picLocks noChangeAspect="1"/>
          </p:cNvPicPr>
          <p:nvPr/>
        </p:nvPicPr>
        <p:blipFill rotWithShape="1">
          <a:blip r:embed="rId2"/>
          <a:srcRect l="28169" t="63191" r="62111" b="33271"/>
          <a:stretch/>
        </p:blipFill>
        <p:spPr>
          <a:xfrm>
            <a:off x="4182875" y="2845816"/>
            <a:ext cx="1408099" cy="2416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79536" y="2757024"/>
            <a:ext cx="799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GLUT1</a:t>
            </a:r>
            <a:endParaRPr lang="en-US" dirty="0"/>
          </a:p>
        </p:txBody>
      </p:sp>
      <p:pic>
        <p:nvPicPr>
          <p:cNvPr id="12" name="Picture 11" descr="12-5-9 other targets.jpg"/>
          <p:cNvPicPr>
            <a:picLocks noChangeAspect="1"/>
          </p:cNvPicPr>
          <p:nvPr/>
        </p:nvPicPr>
        <p:blipFill rotWithShape="1">
          <a:blip r:embed="rId3"/>
          <a:srcRect l="71230" t="54218" r="18943" b="42470"/>
          <a:stretch/>
        </p:blipFill>
        <p:spPr>
          <a:xfrm>
            <a:off x="4182876" y="1982762"/>
            <a:ext cx="1408098" cy="226211"/>
          </a:xfrm>
          <a:prstGeom prst="rect">
            <a:avLst/>
          </a:prstGeom>
        </p:spPr>
      </p:pic>
      <p:pic>
        <p:nvPicPr>
          <p:cNvPr id="13" name="Picture 12" descr="12-5-9 other targets.jpg"/>
          <p:cNvPicPr>
            <a:picLocks noChangeAspect="1"/>
          </p:cNvPicPr>
          <p:nvPr/>
        </p:nvPicPr>
        <p:blipFill rotWithShape="1">
          <a:blip r:embed="rId3"/>
          <a:srcRect l="25751" t="21826" r="64564" b="74329"/>
          <a:stretch/>
        </p:blipFill>
        <p:spPr>
          <a:xfrm>
            <a:off x="4182875" y="2391066"/>
            <a:ext cx="1408099" cy="2625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79536" y="2339447"/>
            <a:ext cx="80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EGLN3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18553" y="1925417"/>
            <a:ext cx="106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NDUFAL2</a:t>
            </a:r>
            <a:endParaRPr lang="en-US" dirty="0"/>
          </a:p>
        </p:txBody>
      </p:sp>
      <p:pic>
        <p:nvPicPr>
          <p:cNvPr id="16" name="Picture 15" descr="12-5-9 MCT3and IGFBP2.jpg"/>
          <p:cNvPicPr>
            <a:picLocks noChangeAspect="1"/>
          </p:cNvPicPr>
          <p:nvPr/>
        </p:nvPicPr>
        <p:blipFill rotWithShape="1">
          <a:blip r:embed="rId4"/>
          <a:srcRect l="70502" t="27689" r="26998" b="53288"/>
          <a:stretch/>
        </p:blipFill>
        <p:spPr>
          <a:xfrm rot="5400000">
            <a:off x="4772625" y="1015142"/>
            <a:ext cx="228600" cy="140809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209542" y="1531831"/>
            <a:ext cx="99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SLC16A3</a:t>
            </a:r>
            <a:endParaRPr lang="en-US" dirty="0"/>
          </a:p>
        </p:txBody>
      </p:sp>
      <p:pic>
        <p:nvPicPr>
          <p:cNvPr id="18" name="Picture 17" descr="12-5-7 36b4 all even.jpg"/>
          <p:cNvPicPr>
            <a:picLocks noChangeAspect="1"/>
          </p:cNvPicPr>
          <p:nvPr/>
        </p:nvPicPr>
        <p:blipFill rotWithShape="1">
          <a:blip r:embed="rId5"/>
          <a:srcRect l="14686" t="29594" r="82650" b="51765"/>
          <a:stretch/>
        </p:blipFill>
        <p:spPr>
          <a:xfrm rot="5400000">
            <a:off x="4773239" y="3524195"/>
            <a:ext cx="243621" cy="14081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82874" y="1156511"/>
            <a:ext cx="1430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TRACK      WT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t="33140" r="30944" b="25170"/>
          <a:stretch/>
        </p:blipFill>
        <p:spPr>
          <a:xfrm>
            <a:off x="4191000" y="3725434"/>
            <a:ext cx="1429842" cy="2286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flipH="1">
            <a:off x="3526408" y="3621408"/>
            <a:ext cx="66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IDH1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Cornell Weill Graduate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Denise Minton</dc:creator>
  <cp:lastModifiedBy>Leiping Fu</cp:lastModifiedBy>
  <cp:revision>9</cp:revision>
  <dcterms:created xsi:type="dcterms:W3CDTF">2012-06-15T14:38:41Z</dcterms:created>
  <dcterms:modified xsi:type="dcterms:W3CDTF">2015-01-22T19:42:10Z</dcterms:modified>
</cp:coreProperties>
</file>