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426" y="-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6463A-1A06-45D8-AFF9-E2A852D87A06}" type="datetimeFigureOut">
              <a:rPr lang="nl-NL" smtClean="0"/>
              <a:t>26-3-2015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DA99E-CB4D-467E-AB7C-5027EC7ACB5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0587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6463A-1A06-45D8-AFF9-E2A852D87A06}" type="datetimeFigureOut">
              <a:rPr lang="nl-NL" smtClean="0"/>
              <a:t>26-3-2015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DA99E-CB4D-467E-AB7C-5027EC7ACB5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040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6463A-1A06-45D8-AFF9-E2A852D87A06}" type="datetimeFigureOut">
              <a:rPr lang="nl-NL" smtClean="0"/>
              <a:t>26-3-2015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DA99E-CB4D-467E-AB7C-5027EC7ACB5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8152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6463A-1A06-45D8-AFF9-E2A852D87A06}" type="datetimeFigureOut">
              <a:rPr lang="nl-NL" smtClean="0"/>
              <a:t>26-3-2015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DA99E-CB4D-467E-AB7C-5027EC7ACB5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7873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6463A-1A06-45D8-AFF9-E2A852D87A06}" type="datetimeFigureOut">
              <a:rPr lang="nl-NL" smtClean="0"/>
              <a:t>26-3-2015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DA99E-CB4D-467E-AB7C-5027EC7ACB5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9390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6463A-1A06-45D8-AFF9-E2A852D87A06}" type="datetimeFigureOut">
              <a:rPr lang="nl-NL" smtClean="0"/>
              <a:t>26-3-2015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DA99E-CB4D-467E-AB7C-5027EC7ACB5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2131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6463A-1A06-45D8-AFF9-E2A852D87A06}" type="datetimeFigureOut">
              <a:rPr lang="nl-NL" smtClean="0"/>
              <a:t>26-3-2015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DA99E-CB4D-467E-AB7C-5027EC7ACB5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0772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6463A-1A06-45D8-AFF9-E2A852D87A06}" type="datetimeFigureOut">
              <a:rPr lang="nl-NL" smtClean="0"/>
              <a:t>26-3-2015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DA99E-CB4D-467E-AB7C-5027EC7ACB5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9034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6463A-1A06-45D8-AFF9-E2A852D87A06}" type="datetimeFigureOut">
              <a:rPr lang="nl-NL" smtClean="0"/>
              <a:t>26-3-2015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DA99E-CB4D-467E-AB7C-5027EC7ACB5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2969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6463A-1A06-45D8-AFF9-E2A852D87A06}" type="datetimeFigureOut">
              <a:rPr lang="nl-NL" smtClean="0"/>
              <a:t>26-3-2015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DA99E-CB4D-467E-AB7C-5027EC7ACB5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6407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6463A-1A06-45D8-AFF9-E2A852D87A06}" type="datetimeFigureOut">
              <a:rPr lang="nl-NL" smtClean="0"/>
              <a:t>26-3-2015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DA99E-CB4D-467E-AB7C-5027EC7ACB5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6834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6463A-1A06-45D8-AFF9-E2A852D87A06}" type="datetimeFigureOut">
              <a:rPr lang="nl-NL" smtClean="0"/>
              <a:t>26-3-2015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EDA99E-CB4D-467E-AB7C-5027EC7ACB5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3125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847568"/>
            <a:ext cx="2346302" cy="181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64585"/>
            <a:ext cx="2415161" cy="197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829764"/>
            <a:ext cx="2408659" cy="232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69" y="1268760"/>
            <a:ext cx="2693621" cy="136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Rechthoek 34"/>
          <p:cNvSpPr/>
          <p:nvPr/>
        </p:nvSpPr>
        <p:spPr>
          <a:xfrm>
            <a:off x="3419872" y="563668"/>
            <a:ext cx="174118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Control             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  GG</a:t>
            </a:r>
            <a:endParaRPr lang="nl-NL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35090" y="6479557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Fig. </a:t>
            </a: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Sup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hthoek 3"/>
          <p:cNvSpPr/>
          <p:nvPr/>
        </p:nvSpPr>
        <p:spPr>
          <a:xfrm>
            <a:off x="395536" y="332656"/>
            <a:ext cx="3145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nl-NL" sz="1400" b="1" dirty="0"/>
          </a:p>
        </p:txBody>
      </p:sp>
      <p:sp>
        <p:nvSpPr>
          <p:cNvPr id="14" name="Rechthoek 13"/>
          <p:cNvSpPr/>
          <p:nvPr/>
        </p:nvSpPr>
        <p:spPr>
          <a:xfrm>
            <a:off x="3129938" y="332656"/>
            <a:ext cx="3145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nl-NL" sz="1400" b="1" dirty="0"/>
          </a:p>
        </p:txBody>
      </p:sp>
      <p:sp>
        <p:nvSpPr>
          <p:cNvPr id="22" name="Rechthoek 21"/>
          <p:cNvSpPr/>
          <p:nvPr/>
        </p:nvSpPr>
        <p:spPr>
          <a:xfrm>
            <a:off x="467544" y="855876"/>
            <a:ext cx="2415161" cy="1968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34" name="Rechte verbindingslijn 33"/>
          <p:cNvCxnSpPr/>
          <p:nvPr/>
        </p:nvCxnSpPr>
        <p:spPr>
          <a:xfrm>
            <a:off x="4283967" y="836712"/>
            <a:ext cx="1" cy="207104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hoek 9"/>
          <p:cNvSpPr/>
          <p:nvPr/>
        </p:nvSpPr>
        <p:spPr>
          <a:xfrm>
            <a:off x="3275856" y="851700"/>
            <a:ext cx="2408659" cy="1849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8" name="Rechthoek 47"/>
          <p:cNvSpPr/>
          <p:nvPr/>
        </p:nvSpPr>
        <p:spPr>
          <a:xfrm>
            <a:off x="6098610" y="332656"/>
            <a:ext cx="3145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nl-NL" sz="1400" b="1" dirty="0"/>
          </a:p>
          <a:p>
            <a:endParaRPr lang="nl-NL" sz="1400" b="1" dirty="0"/>
          </a:p>
        </p:txBody>
      </p:sp>
      <p:sp>
        <p:nvSpPr>
          <p:cNvPr id="17" name="Rechthoek 16"/>
          <p:cNvSpPr/>
          <p:nvPr/>
        </p:nvSpPr>
        <p:spPr>
          <a:xfrm>
            <a:off x="1795947" y="1403484"/>
            <a:ext cx="2744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cxnSp>
        <p:nvCxnSpPr>
          <p:cNvPr id="39" name="Rechte verbindingslijn 38"/>
          <p:cNvCxnSpPr/>
          <p:nvPr/>
        </p:nvCxnSpPr>
        <p:spPr>
          <a:xfrm>
            <a:off x="1475655" y="864586"/>
            <a:ext cx="1" cy="17923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hthoek 22"/>
          <p:cNvSpPr/>
          <p:nvPr/>
        </p:nvSpPr>
        <p:spPr>
          <a:xfrm>
            <a:off x="683568" y="559713"/>
            <a:ext cx="16546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            </a:t>
            </a:r>
            <a:r>
              <a:rPr lang="en-US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GG</a:t>
            </a:r>
            <a:endParaRPr lang="nl-NL" sz="1200" dirty="0">
              <a:solidFill>
                <a:prstClr val="black"/>
              </a:solidFill>
            </a:endParaRPr>
          </a:p>
        </p:txBody>
      </p:sp>
      <p:sp>
        <p:nvSpPr>
          <p:cNvPr id="50" name="Rechthoek 49"/>
          <p:cNvSpPr/>
          <p:nvPr/>
        </p:nvSpPr>
        <p:spPr>
          <a:xfrm>
            <a:off x="6238232" y="2780928"/>
            <a:ext cx="2701464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6" name="Rechthoek 65"/>
          <p:cNvSpPr/>
          <p:nvPr/>
        </p:nvSpPr>
        <p:spPr>
          <a:xfrm>
            <a:off x="6300192" y="563668"/>
            <a:ext cx="16546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Control             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GG</a:t>
            </a:r>
            <a:endParaRPr lang="nl-NL" sz="1200" dirty="0"/>
          </a:p>
        </p:txBody>
      </p:sp>
      <p:cxnSp>
        <p:nvCxnSpPr>
          <p:cNvPr id="67" name="Rechte verbindingslijn 66"/>
          <p:cNvCxnSpPr/>
          <p:nvPr/>
        </p:nvCxnSpPr>
        <p:spPr>
          <a:xfrm>
            <a:off x="7164288" y="821724"/>
            <a:ext cx="1" cy="207104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hthoek 68"/>
          <p:cNvSpPr/>
          <p:nvPr/>
        </p:nvSpPr>
        <p:spPr>
          <a:xfrm>
            <a:off x="6156176" y="864586"/>
            <a:ext cx="2346302" cy="1881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124744"/>
            <a:ext cx="3044180" cy="1503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8221" y="1124744"/>
            <a:ext cx="2754259" cy="1503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151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</TotalTime>
  <Words>16</Words>
  <Application>Microsoft Office PowerPoint</Application>
  <PresentationFormat>Diavoorstelling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Kantoorthema</vt:lpstr>
      <vt:lpstr>PowerPoint-presentatie</vt:lpstr>
    </vt:vector>
  </TitlesOfParts>
  <Company>AMC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E. Aronica</dc:creator>
  <cp:lastModifiedBy>E. Aronica</cp:lastModifiedBy>
  <cp:revision>41</cp:revision>
  <dcterms:created xsi:type="dcterms:W3CDTF">2014-07-13T05:08:32Z</dcterms:created>
  <dcterms:modified xsi:type="dcterms:W3CDTF">2015-03-26T06:42:33Z</dcterms:modified>
</cp:coreProperties>
</file>